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5" r:id="rId5"/>
    <p:sldMasterId id="2147483657" r:id="rId6"/>
  </p:sldMasterIdLst>
  <p:notesMasterIdLst>
    <p:notesMasterId r:id="rId59"/>
  </p:notesMasterIdLst>
  <p:handoutMasterIdLst>
    <p:handoutMasterId r:id="rId60"/>
  </p:handoutMasterIdLst>
  <p:sldIdLst>
    <p:sldId id="422" r:id="rId7"/>
    <p:sldId id="421" r:id="rId8"/>
    <p:sldId id="424" r:id="rId9"/>
    <p:sldId id="423" r:id="rId10"/>
    <p:sldId id="554" r:id="rId11"/>
    <p:sldId id="569" r:id="rId12"/>
    <p:sldId id="564" r:id="rId13"/>
    <p:sldId id="566" r:id="rId14"/>
    <p:sldId id="565" r:id="rId15"/>
    <p:sldId id="567" r:id="rId16"/>
    <p:sldId id="568" r:id="rId17"/>
    <p:sldId id="570" r:id="rId18"/>
    <p:sldId id="571" r:id="rId19"/>
    <p:sldId id="603" r:id="rId20"/>
    <p:sldId id="606" r:id="rId21"/>
    <p:sldId id="572" r:id="rId22"/>
    <p:sldId id="604" r:id="rId23"/>
    <p:sldId id="605" r:id="rId24"/>
    <p:sldId id="607" r:id="rId25"/>
    <p:sldId id="574" r:id="rId26"/>
    <p:sldId id="608" r:id="rId27"/>
    <p:sldId id="573" r:id="rId28"/>
    <p:sldId id="575" r:id="rId29"/>
    <p:sldId id="576" r:id="rId30"/>
    <p:sldId id="577" r:id="rId31"/>
    <p:sldId id="578" r:id="rId32"/>
    <p:sldId id="579" r:id="rId33"/>
    <p:sldId id="588" r:id="rId34"/>
    <p:sldId id="589" r:id="rId35"/>
    <p:sldId id="609" r:id="rId36"/>
    <p:sldId id="580" r:id="rId37"/>
    <p:sldId id="581" r:id="rId38"/>
    <p:sldId id="582" r:id="rId39"/>
    <p:sldId id="610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583" r:id="rId48"/>
    <p:sldId id="584" r:id="rId49"/>
    <p:sldId id="595" r:id="rId50"/>
    <p:sldId id="585" r:id="rId51"/>
    <p:sldId id="592" r:id="rId52"/>
    <p:sldId id="593" r:id="rId53"/>
    <p:sldId id="594" r:id="rId54"/>
    <p:sldId id="586" r:id="rId55"/>
    <p:sldId id="590" r:id="rId56"/>
    <p:sldId id="591" r:id="rId57"/>
    <p:sldId id="305" r:id="rId58"/>
  </p:sldIdLst>
  <p:sldSz cx="12192000" cy="6858000"/>
  <p:notesSz cx="7315200" cy="9601200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Victor Burlacu-Zane" initials="VB" lastIdx="28" clrIdx="1">
    <p:extLst/>
  </p:cmAuthor>
  <p:cmAuthor id="2" name="Sterian Gabriel Vladut-B34075" initials="SGV" lastIdx="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2DB"/>
    <a:srgbClr val="C7D22D"/>
    <a:srgbClr val="FFAD00"/>
    <a:srgbClr val="F3540D"/>
    <a:srgbClr val="FFFFFF"/>
    <a:srgbClr val="F67B44"/>
    <a:srgbClr val="FF9933"/>
    <a:srgbClr val="7BB1DB"/>
    <a:srgbClr val="54933E"/>
    <a:srgbClr val="537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81703" autoAdjust="0"/>
  </p:normalViewPr>
  <p:slideViewPr>
    <p:cSldViewPr snapToGrid="0">
      <p:cViewPr varScale="1">
        <p:scale>
          <a:sx n="95" d="100"/>
          <a:sy n="95" d="100"/>
        </p:scale>
        <p:origin x="1020" y="84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0" d="100"/>
          <a:sy n="40" d="100"/>
        </p:scale>
        <p:origin x="2808" y="4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tags" Target="tags/tag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5C58F-51C3-4C13-B356-B8034EC82FD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4B1166-AFE7-48F3-81AD-365C8C4A525A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787E9C63-EF2A-43D6-AE54-15F094D9ABBC}" type="parTrans" cxnId="{0A84FF5B-DAC3-41FB-B6C8-08865F39648A}">
      <dgm:prSet/>
      <dgm:spPr/>
      <dgm:t>
        <a:bodyPr/>
        <a:lstStyle/>
        <a:p>
          <a:endParaRPr lang="en-US"/>
        </a:p>
      </dgm:t>
    </dgm:pt>
    <dgm:pt modelId="{4B926319-E4AA-4576-939D-3E122CF8E254}" type="sibTrans" cxnId="{0A84FF5B-DAC3-41FB-B6C8-08865F39648A}">
      <dgm:prSet/>
      <dgm:spPr/>
      <dgm:t>
        <a:bodyPr/>
        <a:lstStyle/>
        <a:p>
          <a:endParaRPr lang="en-US"/>
        </a:p>
      </dgm:t>
    </dgm:pt>
    <dgm:pt modelId="{5B872FEC-525C-4208-B125-4C9A5BA8B4D1}">
      <dgm:prSet phldrT="[Text]"/>
      <dgm:spPr/>
      <dgm:t>
        <a:bodyPr/>
        <a:lstStyle/>
        <a:p>
          <a:r>
            <a:rPr lang="en-US" dirty="0" err="1" smtClean="0"/>
            <a:t>Giao</a:t>
          </a:r>
          <a:r>
            <a:rPr lang="en-US" dirty="0" smtClean="0"/>
            <a:t> </a:t>
          </a:r>
          <a:r>
            <a:rPr lang="en-US" dirty="0" err="1" smtClean="0"/>
            <a:t>thức</a:t>
          </a:r>
          <a:r>
            <a:rPr lang="en-US" dirty="0" smtClean="0"/>
            <a:t> LIN</a:t>
          </a:r>
          <a:endParaRPr lang="en-US" dirty="0"/>
        </a:p>
      </dgm:t>
    </dgm:pt>
    <dgm:pt modelId="{F465A3B7-E1FB-4072-BFB4-17EAAFC68487}" type="parTrans" cxnId="{46C03D2A-AB81-462A-9E18-F3AD314A0B66}">
      <dgm:prSet/>
      <dgm:spPr/>
      <dgm:t>
        <a:bodyPr/>
        <a:lstStyle/>
        <a:p>
          <a:endParaRPr lang="en-US"/>
        </a:p>
      </dgm:t>
    </dgm:pt>
    <dgm:pt modelId="{F49F18B5-F21E-4C8D-AD81-848D8588B157}" type="sibTrans" cxnId="{46C03D2A-AB81-462A-9E18-F3AD314A0B66}">
      <dgm:prSet/>
      <dgm:spPr/>
      <dgm:t>
        <a:bodyPr/>
        <a:lstStyle/>
        <a:p>
          <a:endParaRPr lang="en-US"/>
        </a:p>
      </dgm:t>
    </dgm:pt>
    <dgm:pt modelId="{E0AF2AF4-D740-4A7C-8BEF-17D2C504C263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FF00D901-EB38-4A5D-8A93-B59411AC6063}" type="parTrans" cxnId="{C1F777C4-2C80-45A4-9B44-C6C009C68A7B}">
      <dgm:prSet/>
      <dgm:spPr/>
      <dgm:t>
        <a:bodyPr/>
        <a:lstStyle/>
        <a:p>
          <a:endParaRPr lang="en-US"/>
        </a:p>
      </dgm:t>
    </dgm:pt>
    <dgm:pt modelId="{AD560ABB-BEF6-407E-9637-CFFD8F52F0A7}" type="sibTrans" cxnId="{C1F777C4-2C80-45A4-9B44-C6C009C68A7B}">
      <dgm:prSet/>
      <dgm:spPr/>
      <dgm:t>
        <a:bodyPr/>
        <a:lstStyle/>
        <a:p>
          <a:endParaRPr lang="en-US"/>
        </a:p>
      </dgm:t>
    </dgm:pt>
    <dgm:pt modelId="{6E4B586E-3DEB-46D8-8CED-D8D0FA9118C4}">
      <dgm:prSet phldrT="[Text]"/>
      <dgm:spPr/>
      <dgm:t>
        <a:bodyPr/>
        <a:lstStyle/>
        <a:p>
          <a:r>
            <a:rPr lang="en-US" dirty="0" err="1" smtClean="0"/>
            <a:t>Cách</a:t>
          </a:r>
          <a:r>
            <a:rPr lang="en-US" dirty="0" smtClean="0"/>
            <a:t> </a:t>
          </a:r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xây</a:t>
          </a:r>
          <a:r>
            <a:rPr lang="en-US" dirty="0" smtClean="0"/>
            <a:t> </a:t>
          </a:r>
          <a:r>
            <a:rPr lang="en-US" dirty="0" err="1" smtClean="0"/>
            <a:t>dựng</a:t>
          </a:r>
          <a:r>
            <a:rPr lang="en-US" dirty="0" smtClean="0"/>
            <a:t> driver</a:t>
          </a:r>
          <a:endParaRPr lang="en-US" dirty="0"/>
        </a:p>
      </dgm:t>
    </dgm:pt>
    <dgm:pt modelId="{40BA7BB0-DF93-45D2-8C31-FC2C5A042E40}" type="parTrans" cxnId="{2F656BC7-E201-4A19-AD48-B634CA5F4D43}">
      <dgm:prSet/>
      <dgm:spPr/>
      <dgm:t>
        <a:bodyPr/>
        <a:lstStyle/>
        <a:p>
          <a:endParaRPr lang="en-US"/>
        </a:p>
      </dgm:t>
    </dgm:pt>
    <dgm:pt modelId="{7824584A-28F3-42B2-849C-FE5A062AEEFD}" type="sibTrans" cxnId="{2F656BC7-E201-4A19-AD48-B634CA5F4D43}">
      <dgm:prSet/>
      <dgm:spPr/>
      <dgm:t>
        <a:bodyPr/>
        <a:lstStyle/>
        <a:p>
          <a:endParaRPr lang="en-US"/>
        </a:p>
      </dgm:t>
    </dgm:pt>
    <dgm:pt modelId="{4E33345E-4FA9-499F-A8FB-11EEDA6C6754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AD500833-12C8-4429-BE8E-64C9558D9744}" type="parTrans" cxnId="{BB3ACDD2-BA31-49CF-9A60-CB6FFC92F94E}">
      <dgm:prSet/>
      <dgm:spPr/>
      <dgm:t>
        <a:bodyPr/>
        <a:lstStyle/>
        <a:p>
          <a:endParaRPr lang="en-US"/>
        </a:p>
      </dgm:t>
    </dgm:pt>
    <dgm:pt modelId="{D6E55256-15B2-46DB-AE0B-C5AEA10CF8D6}" type="sibTrans" cxnId="{BB3ACDD2-BA31-49CF-9A60-CB6FFC92F94E}">
      <dgm:prSet/>
      <dgm:spPr/>
      <dgm:t>
        <a:bodyPr/>
        <a:lstStyle/>
        <a:p>
          <a:endParaRPr lang="en-US"/>
        </a:p>
      </dgm:t>
    </dgm:pt>
    <dgm:pt modelId="{E4A96930-F155-4F3A-A886-ECDAD7EE90E4}">
      <dgm:prSet phldrT="[Text]"/>
      <dgm:spPr/>
      <dgm:t>
        <a:bodyPr/>
        <a:lstStyle/>
        <a:p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Tips, Trick </a:t>
          </a:r>
          <a:endParaRPr lang="en-US" dirty="0"/>
        </a:p>
      </dgm:t>
    </dgm:pt>
    <dgm:pt modelId="{E3304E06-6288-4620-A280-C20BCA6501A6}" type="parTrans" cxnId="{E2C47FCF-DC64-48A3-B421-6C5CB7BA7CBE}">
      <dgm:prSet/>
      <dgm:spPr/>
      <dgm:t>
        <a:bodyPr/>
        <a:lstStyle/>
        <a:p>
          <a:endParaRPr lang="en-US"/>
        </a:p>
      </dgm:t>
    </dgm:pt>
    <dgm:pt modelId="{D4B72048-1DFC-44FE-B83F-5E1A0D57E3DF}" type="sibTrans" cxnId="{E2C47FCF-DC64-48A3-B421-6C5CB7BA7CBE}">
      <dgm:prSet/>
      <dgm:spPr/>
      <dgm:t>
        <a:bodyPr/>
        <a:lstStyle/>
        <a:p>
          <a:endParaRPr lang="en-US"/>
        </a:p>
      </dgm:t>
    </dgm:pt>
    <dgm:pt modelId="{540BEACB-6B8E-44D8-B669-100F9C9A9850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CDA517D0-5E2C-4EF3-A972-E11EE9CEC852}" type="parTrans" cxnId="{82688B62-1F9A-496D-AEDD-7484677D6F64}">
      <dgm:prSet/>
      <dgm:spPr/>
      <dgm:t>
        <a:bodyPr/>
        <a:lstStyle/>
        <a:p>
          <a:endParaRPr lang="en-US"/>
        </a:p>
      </dgm:t>
    </dgm:pt>
    <dgm:pt modelId="{4D1B6570-2860-4747-A22D-74962A8F9F7C}" type="sibTrans" cxnId="{82688B62-1F9A-496D-AEDD-7484677D6F64}">
      <dgm:prSet/>
      <dgm:spPr/>
      <dgm:t>
        <a:bodyPr/>
        <a:lstStyle/>
        <a:p>
          <a:endParaRPr lang="en-US"/>
        </a:p>
      </dgm:t>
    </dgm:pt>
    <dgm:pt modelId="{3E766D17-2AA7-4F2D-9D58-7106B9F8B4C6}">
      <dgm:prSet phldrT="[Text]"/>
      <dgm:spPr/>
      <dgm:t>
        <a:bodyPr/>
        <a:lstStyle/>
        <a:p>
          <a:r>
            <a:rPr lang="en-US" dirty="0" err="1" smtClean="0"/>
            <a:t>Cấu</a:t>
          </a:r>
          <a:r>
            <a:rPr lang="en-US" dirty="0" smtClean="0"/>
            <a:t> </a:t>
          </a:r>
          <a:r>
            <a:rPr lang="en-US" dirty="0" err="1" smtClean="0"/>
            <a:t>trúc</a:t>
          </a:r>
          <a:r>
            <a:rPr lang="en-US" dirty="0" smtClean="0"/>
            <a:t> </a:t>
          </a:r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cứng</a:t>
          </a:r>
          <a:r>
            <a:rPr lang="en-US" dirty="0" smtClean="0"/>
            <a:t> </a:t>
          </a:r>
          <a:r>
            <a:rPr lang="en-US" dirty="0" err="1" smtClean="0"/>
            <a:t>hỗ</a:t>
          </a:r>
          <a:r>
            <a:rPr lang="en-US" dirty="0" smtClean="0"/>
            <a:t> </a:t>
          </a:r>
          <a:r>
            <a:rPr lang="en-US" dirty="0" err="1" smtClean="0"/>
            <a:t>trợ</a:t>
          </a:r>
          <a:r>
            <a:rPr lang="en-US" dirty="0" smtClean="0"/>
            <a:t> LIN</a:t>
          </a:r>
          <a:endParaRPr lang="en-US" dirty="0"/>
        </a:p>
      </dgm:t>
    </dgm:pt>
    <dgm:pt modelId="{625E8DA8-677A-4240-ACED-D050216798C8}" type="parTrans" cxnId="{B75F8308-084B-4D53-9BA0-41E7D5439D22}">
      <dgm:prSet/>
      <dgm:spPr/>
      <dgm:t>
        <a:bodyPr/>
        <a:lstStyle/>
        <a:p>
          <a:endParaRPr lang="en-US"/>
        </a:p>
      </dgm:t>
    </dgm:pt>
    <dgm:pt modelId="{2744B5BB-EFC0-476C-9A09-8AA1C999EA8A}" type="sibTrans" cxnId="{B75F8308-084B-4D53-9BA0-41E7D5439D22}">
      <dgm:prSet/>
      <dgm:spPr/>
      <dgm:t>
        <a:bodyPr/>
        <a:lstStyle/>
        <a:p>
          <a:endParaRPr lang="en-US"/>
        </a:p>
      </dgm:t>
    </dgm:pt>
    <dgm:pt modelId="{2E1CFF47-4C00-4B73-8B23-38451D1BB04C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55BACA61-814D-4D95-803A-5597DFCE6E33}" type="parTrans" cxnId="{C038F612-C59F-448C-BF03-A239B4AB5F0A}">
      <dgm:prSet/>
      <dgm:spPr/>
      <dgm:t>
        <a:bodyPr/>
        <a:lstStyle/>
        <a:p>
          <a:endParaRPr lang="en-US"/>
        </a:p>
      </dgm:t>
    </dgm:pt>
    <dgm:pt modelId="{CD1A22DD-A043-42A8-9DFE-2BAA421E38DE}" type="sibTrans" cxnId="{C038F612-C59F-448C-BF03-A239B4AB5F0A}">
      <dgm:prSet/>
      <dgm:spPr/>
      <dgm:t>
        <a:bodyPr/>
        <a:lstStyle/>
        <a:p>
          <a:endParaRPr lang="en-US"/>
        </a:p>
      </dgm:t>
    </dgm:pt>
    <dgm:pt modelId="{9F77B74F-3A24-490E-B59C-24792488B335}">
      <dgm:prSet phldrT="[Text]"/>
      <dgm:spPr/>
      <dgm:t>
        <a:bodyPr/>
        <a:lstStyle/>
        <a:p>
          <a:r>
            <a:rPr lang="en-US" b="1" dirty="0" err="1" smtClean="0"/>
            <a:t>Cách</a:t>
          </a:r>
          <a:r>
            <a:rPr lang="en-US" b="1" dirty="0" smtClean="0"/>
            <a:t> </a:t>
          </a:r>
          <a:r>
            <a:rPr lang="en-US" b="1" dirty="0" err="1" smtClean="0"/>
            <a:t>tham</a:t>
          </a:r>
          <a:r>
            <a:rPr lang="en-US" b="1" dirty="0" smtClean="0"/>
            <a:t> </a:t>
          </a:r>
          <a:r>
            <a:rPr lang="en-US" b="1" dirty="0" err="1" smtClean="0"/>
            <a:t>chiếu</a:t>
          </a:r>
          <a:r>
            <a:rPr lang="en-US" b="1" dirty="0" smtClean="0"/>
            <a:t> </a:t>
          </a:r>
          <a:r>
            <a:rPr lang="en-US" b="1" dirty="0" err="1" smtClean="0"/>
            <a:t>tài</a:t>
          </a:r>
          <a:r>
            <a:rPr lang="en-US" b="1" dirty="0" smtClean="0"/>
            <a:t> </a:t>
          </a:r>
          <a:r>
            <a:rPr lang="en-US" b="1" dirty="0" err="1" smtClean="0"/>
            <a:t>liệu</a:t>
          </a:r>
          <a:r>
            <a:rPr lang="en-US" b="1" dirty="0" smtClean="0"/>
            <a:t> </a:t>
          </a:r>
          <a:endParaRPr lang="en-US" b="1" dirty="0"/>
        </a:p>
      </dgm:t>
    </dgm:pt>
    <dgm:pt modelId="{D9FEB7ED-B382-478C-96E9-145834F94F9E}" type="parTrans" cxnId="{97BBACEF-7FD6-4F61-8C68-F95B0D1DC96E}">
      <dgm:prSet/>
      <dgm:spPr/>
      <dgm:t>
        <a:bodyPr/>
        <a:lstStyle/>
        <a:p>
          <a:endParaRPr lang="en-US"/>
        </a:p>
      </dgm:t>
    </dgm:pt>
    <dgm:pt modelId="{50BCD004-CE64-447A-897F-03EE94ACA4C1}" type="sibTrans" cxnId="{97BBACEF-7FD6-4F61-8C68-F95B0D1DC96E}">
      <dgm:prSet/>
      <dgm:spPr/>
      <dgm:t>
        <a:bodyPr/>
        <a:lstStyle/>
        <a:p>
          <a:endParaRPr lang="en-US"/>
        </a:p>
      </dgm:t>
    </dgm:pt>
    <dgm:pt modelId="{DBA4768C-EDE5-4622-956F-F0017BB354F8}" type="pres">
      <dgm:prSet presAssocID="{DA75C58F-51C3-4C13-B356-B8034EC82FD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8509B2-EFE7-4BFF-96D1-1F6B050B4B5A}" type="pres">
      <dgm:prSet presAssocID="{D24B1166-AFE7-48F3-81AD-365C8C4A525A}" presName="composite" presStyleCnt="0"/>
      <dgm:spPr/>
    </dgm:pt>
    <dgm:pt modelId="{31DB6ABC-6DDC-4EF4-A430-7F38BE112AC8}" type="pres">
      <dgm:prSet presAssocID="{D24B1166-AFE7-48F3-81AD-365C8C4A525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2C2AE-E163-4D66-9CCE-3528CFAB0F4A}" type="pres">
      <dgm:prSet presAssocID="{D24B1166-AFE7-48F3-81AD-365C8C4A525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16B2-7B8E-482B-A64D-4FE3919F43F5}" type="pres">
      <dgm:prSet presAssocID="{4B926319-E4AA-4576-939D-3E122CF8E254}" presName="sp" presStyleCnt="0"/>
      <dgm:spPr/>
    </dgm:pt>
    <dgm:pt modelId="{891C4D53-AEE0-401A-B82E-FA751219AF94}" type="pres">
      <dgm:prSet presAssocID="{540BEACB-6B8E-44D8-B669-100F9C9A9850}" presName="composite" presStyleCnt="0"/>
      <dgm:spPr/>
    </dgm:pt>
    <dgm:pt modelId="{CD0E1BBF-4F23-4E5B-946E-C557916A8F61}" type="pres">
      <dgm:prSet presAssocID="{540BEACB-6B8E-44D8-B669-100F9C9A9850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BF817-72F8-4A57-BCFE-9CA47AB0AA76}" type="pres">
      <dgm:prSet presAssocID="{540BEACB-6B8E-44D8-B669-100F9C9A985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0D9DB-F977-4398-8531-F8CE32A698C6}" type="pres">
      <dgm:prSet presAssocID="{4D1B6570-2860-4747-A22D-74962A8F9F7C}" presName="sp" presStyleCnt="0"/>
      <dgm:spPr/>
    </dgm:pt>
    <dgm:pt modelId="{EF4E5445-713C-43FD-81BB-A400FB69F6BF}" type="pres">
      <dgm:prSet presAssocID="{E0AF2AF4-D740-4A7C-8BEF-17D2C504C263}" presName="composite" presStyleCnt="0"/>
      <dgm:spPr/>
    </dgm:pt>
    <dgm:pt modelId="{A49BBF9A-38C2-4642-9C78-CFBAE0F72760}" type="pres">
      <dgm:prSet presAssocID="{E0AF2AF4-D740-4A7C-8BEF-17D2C504C26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711E0-39AD-4C31-A839-1C5574FFA55C}" type="pres">
      <dgm:prSet presAssocID="{E0AF2AF4-D740-4A7C-8BEF-17D2C504C26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5AB72-D454-413D-9E0A-A206AC9FD5CC}" type="pres">
      <dgm:prSet presAssocID="{AD560ABB-BEF6-407E-9637-CFFD8F52F0A7}" presName="sp" presStyleCnt="0"/>
      <dgm:spPr/>
    </dgm:pt>
    <dgm:pt modelId="{C5428617-A0AE-40C4-86D0-8335DF8EF04D}" type="pres">
      <dgm:prSet presAssocID="{4E33345E-4FA9-499F-A8FB-11EEDA6C6754}" presName="composite" presStyleCnt="0"/>
      <dgm:spPr/>
    </dgm:pt>
    <dgm:pt modelId="{FD878246-139B-49F9-955C-A72D024BF353}" type="pres">
      <dgm:prSet presAssocID="{4E33345E-4FA9-499F-A8FB-11EEDA6C675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8B08A-F729-43F8-860F-56552AF1625A}" type="pres">
      <dgm:prSet presAssocID="{4E33345E-4FA9-499F-A8FB-11EEDA6C675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616B5-AF9A-482D-A151-492A474DF2DB}" type="pres">
      <dgm:prSet presAssocID="{D6E55256-15B2-46DB-AE0B-C5AEA10CF8D6}" presName="sp" presStyleCnt="0"/>
      <dgm:spPr/>
    </dgm:pt>
    <dgm:pt modelId="{4FFB3CA0-F861-4EDE-9BD4-577D2F1ADCA0}" type="pres">
      <dgm:prSet presAssocID="{2E1CFF47-4C00-4B73-8B23-38451D1BB04C}" presName="composite" presStyleCnt="0"/>
      <dgm:spPr/>
    </dgm:pt>
    <dgm:pt modelId="{69069C52-88C5-40C3-9C14-CF09AE4D4247}" type="pres">
      <dgm:prSet presAssocID="{2E1CFF47-4C00-4B73-8B23-38451D1BB04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28624-B03B-4BAE-AA2F-5C1B5B4C3C2E}" type="pres">
      <dgm:prSet presAssocID="{2E1CFF47-4C00-4B73-8B23-38451D1BB04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DA6B2-5DD6-4F82-AC80-1023F869A6DD}" type="presOf" srcId="{3E766D17-2AA7-4F2D-9D58-7106B9F8B4C6}" destId="{B29BF817-72F8-4A57-BCFE-9CA47AB0AA76}" srcOrd="0" destOrd="0" presId="urn:microsoft.com/office/officeart/2005/8/layout/chevron2"/>
    <dgm:cxn modelId="{46C03D2A-AB81-462A-9E18-F3AD314A0B66}" srcId="{D24B1166-AFE7-48F3-81AD-365C8C4A525A}" destId="{5B872FEC-525C-4208-B125-4C9A5BA8B4D1}" srcOrd="0" destOrd="0" parTransId="{F465A3B7-E1FB-4072-BFB4-17EAAFC68487}" sibTransId="{F49F18B5-F21E-4C8D-AD81-848D8588B157}"/>
    <dgm:cxn modelId="{0EB79F32-1C24-442E-B713-D566F3085809}" type="presOf" srcId="{2E1CFF47-4C00-4B73-8B23-38451D1BB04C}" destId="{69069C52-88C5-40C3-9C14-CF09AE4D4247}" srcOrd="0" destOrd="0" presId="urn:microsoft.com/office/officeart/2005/8/layout/chevron2"/>
    <dgm:cxn modelId="{82688B62-1F9A-496D-AEDD-7484677D6F64}" srcId="{DA75C58F-51C3-4C13-B356-B8034EC82FD3}" destId="{540BEACB-6B8E-44D8-B669-100F9C9A9850}" srcOrd="1" destOrd="0" parTransId="{CDA517D0-5E2C-4EF3-A972-E11EE9CEC852}" sibTransId="{4D1B6570-2860-4747-A22D-74962A8F9F7C}"/>
    <dgm:cxn modelId="{97BBACEF-7FD6-4F61-8C68-F95B0D1DC96E}" srcId="{2E1CFF47-4C00-4B73-8B23-38451D1BB04C}" destId="{9F77B74F-3A24-490E-B59C-24792488B335}" srcOrd="0" destOrd="0" parTransId="{D9FEB7ED-B382-478C-96E9-145834F94F9E}" sibTransId="{50BCD004-CE64-447A-897F-03EE94ACA4C1}"/>
    <dgm:cxn modelId="{C038F612-C59F-448C-BF03-A239B4AB5F0A}" srcId="{DA75C58F-51C3-4C13-B356-B8034EC82FD3}" destId="{2E1CFF47-4C00-4B73-8B23-38451D1BB04C}" srcOrd="4" destOrd="0" parTransId="{55BACA61-814D-4D95-803A-5597DFCE6E33}" sibTransId="{CD1A22DD-A043-42A8-9DFE-2BAA421E38DE}"/>
    <dgm:cxn modelId="{E2C47FCF-DC64-48A3-B421-6C5CB7BA7CBE}" srcId="{4E33345E-4FA9-499F-A8FB-11EEDA6C6754}" destId="{E4A96930-F155-4F3A-A886-ECDAD7EE90E4}" srcOrd="0" destOrd="0" parTransId="{E3304E06-6288-4620-A280-C20BCA6501A6}" sibTransId="{D4B72048-1DFC-44FE-B83F-5E1A0D57E3DF}"/>
    <dgm:cxn modelId="{C1F777C4-2C80-45A4-9B44-C6C009C68A7B}" srcId="{DA75C58F-51C3-4C13-B356-B8034EC82FD3}" destId="{E0AF2AF4-D740-4A7C-8BEF-17D2C504C263}" srcOrd="2" destOrd="0" parTransId="{FF00D901-EB38-4A5D-8A93-B59411AC6063}" sibTransId="{AD560ABB-BEF6-407E-9637-CFFD8F52F0A7}"/>
    <dgm:cxn modelId="{D8725DD0-AFE3-42AC-BB3A-9B3CB0EADB6F}" type="presOf" srcId="{D24B1166-AFE7-48F3-81AD-365C8C4A525A}" destId="{31DB6ABC-6DDC-4EF4-A430-7F38BE112AC8}" srcOrd="0" destOrd="0" presId="urn:microsoft.com/office/officeart/2005/8/layout/chevron2"/>
    <dgm:cxn modelId="{2F656BC7-E201-4A19-AD48-B634CA5F4D43}" srcId="{E0AF2AF4-D740-4A7C-8BEF-17D2C504C263}" destId="{6E4B586E-3DEB-46D8-8CED-D8D0FA9118C4}" srcOrd="0" destOrd="0" parTransId="{40BA7BB0-DF93-45D2-8C31-FC2C5A042E40}" sibTransId="{7824584A-28F3-42B2-849C-FE5A062AEEFD}"/>
    <dgm:cxn modelId="{762F334A-29E6-4050-8C9B-38276A30BE38}" type="presOf" srcId="{540BEACB-6B8E-44D8-B669-100F9C9A9850}" destId="{CD0E1BBF-4F23-4E5B-946E-C557916A8F61}" srcOrd="0" destOrd="0" presId="urn:microsoft.com/office/officeart/2005/8/layout/chevron2"/>
    <dgm:cxn modelId="{3A94ACE6-D1F4-4950-8480-DF2F829A6FAA}" type="presOf" srcId="{E4A96930-F155-4F3A-A886-ECDAD7EE90E4}" destId="{BBB8B08A-F729-43F8-860F-56552AF1625A}" srcOrd="0" destOrd="0" presId="urn:microsoft.com/office/officeart/2005/8/layout/chevron2"/>
    <dgm:cxn modelId="{0A84FF5B-DAC3-41FB-B6C8-08865F39648A}" srcId="{DA75C58F-51C3-4C13-B356-B8034EC82FD3}" destId="{D24B1166-AFE7-48F3-81AD-365C8C4A525A}" srcOrd="0" destOrd="0" parTransId="{787E9C63-EF2A-43D6-AE54-15F094D9ABBC}" sibTransId="{4B926319-E4AA-4576-939D-3E122CF8E254}"/>
    <dgm:cxn modelId="{257D12BD-06EF-4A4E-A212-8619651D7B84}" type="presOf" srcId="{E0AF2AF4-D740-4A7C-8BEF-17D2C504C263}" destId="{A49BBF9A-38C2-4642-9C78-CFBAE0F72760}" srcOrd="0" destOrd="0" presId="urn:microsoft.com/office/officeart/2005/8/layout/chevron2"/>
    <dgm:cxn modelId="{FF6B450E-3FC0-4F77-86B8-9D261B395168}" type="presOf" srcId="{5B872FEC-525C-4208-B125-4C9A5BA8B4D1}" destId="{9BC2C2AE-E163-4D66-9CCE-3528CFAB0F4A}" srcOrd="0" destOrd="0" presId="urn:microsoft.com/office/officeart/2005/8/layout/chevron2"/>
    <dgm:cxn modelId="{BB3ACDD2-BA31-49CF-9A60-CB6FFC92F94E}" srcId="{DA75C58F-51C3-4C13-B356-B8034EC82FD3}" destId="{4E33345E-4FA9-499F-A8FB-11EEDA6C6754}" srcOrd="3" destOrd="0" parTransId="{AD500833-12C8-4429-BE8E-64C9558D9744}" sibTransId="{D6E55256-15B2-46DB-AE0B-C5AEA10CF8D6}"/>
    <dgm:cxn modelId="{E13EFAA9-9EA1-47D6-BD33-60AC66DFA795}" type="presOf" srcId="{4E33345E-4FA9-499F-A8FB-11EEDA6C6754}" destId="{FD878246-139B-49F9-955C-A72D024BF353}" srcOrd="0" destOrd="0" presId="urn:microsoft.com/office/officeart/2005/8/layout/chevron2"/>
    <dgm:cxn modelId="{1FBBBD1E-63FC-49CE-BF46-FAD68C0004B1}" type="presOf" srcId="{6E4B586E-3DEB-46D8-8CED-D8D0FA9118C4}" destId="{8FF711E0-39AD-4C31-A839-1C5574FFA55C}" srcOrd="0" destOrd="0" presId="urn:microsoft.com/office/officeart/2005/8/layout/chevron2"/>
    <dgm:cxn modelId="{52443F1D-BBC8-4087-97BE-41EC778840FF}" type="presOf" srcId="{DA75C58F-51C3-4C13-B356-B8034EC82FD3}" destId="{DBA4768C-EDE5-4622-956F-F0017BB354F8}" srcOrd="0" destOrd="0" presId="urn:microsoft.com/office/officeart/2005/8/layout/chevron2"/>
    <dgm:cxn modelId="{DD1D6239-DAF5-4B19-A91A-882E3BEE811F}" type="presOf" srcId="{9F77B74F-3A24-490E-B59C-24792488B335}" destId="{BD128624-B03B-4BAE-AA2F-5C1B5B4C3C2E}" srcOrd="0" destOrd="0" presId="urn:microsoft.com/office/officeart/2005/8/layout/chevron2"/>
    <dgm:cxn modelId="{B75F8308-084B-4D53-9BA0-41E7D5439D22}" srcId="{540BEACB-6B8E-44D8-B669-100F9C9A9850}" destId="{3E766D17-2AA7-4F2D-9D58-7106B9F8B4C6}" srcOrd="0" destOrd="0" parTransId="{625E8DA8-677A-4240-ACED-D050216798C8}" sibTransId="{2744B5BB-EFC0-476C-9A09-8AA1C999EA8A}"/>
    <dgm:cxn modelId="{A7F511BB-5E5D-4E5C-85A3-2503EAF6F63E}" type="presParOf" srcId="{DBA4768C-EDE5-4622-956F-F0017BB354F8}" destId="{8F8509B2-EFE7-4BFF-96D1-1F6B050B4B5A}" srcOrd="0" destOrd="0" presId="urn:microsoft.com/office/officeart/2005/8/layout/chevron2"/>
    <dgm:cxn modelId="{593010D3-FB52-4B76-AF1D-5666364E4009}" type="presParOf" srcId="{8F8509B2-EFE7-4BFF-96D1-1F6B050B4B5A}" destId="{31DB6ABC-6DDC-4EF4-A430-7F38BE112AC8}" srcOrd="0" destOrd="0" presId="urn:microsoft.com/office/officeart/2005/8/layout/chevron2"/>
    <dgm:cxn modelId="{FB2B8CBA-821E-4FBB-A7D0-0C161B5E1A9C}" type="presParOf" srcId="{8F8509B2-EFE7-4BFF-96D1-1F6B050B4B5A}" destId="{9BC2C2AE-E163-4D66-9CCE-3528CFAB0F4A}" srcOrd="1" destOrd="0" presId="urn:microsoft.com/office/officeart/2005/8/layout/chevron2"/>
    <dgm:cxn modelId="{D86BC86E-4702-4485-9B10-BF4886C9B23E}" type="presParOf" srcId="{DBA4768C-EDE5-4622-956F-F0017BB354F8}" destId="{77D016B2-7B8E-482B-A64D-4FE3919F43F5}" srcOrd="1" destOrd="0" presId="urn:microsoft.com/office/officeart/2005/8/layout/chevron2"/>
    <dgm:cxn modelId="{97136268-BBA5-4564-9D83-864FDC08F5E6}" type="presParOf" srcId="{DBA4768C-EDE5-4622-956F-F0017BB354F8}" destId="{891C4D53-AEE0-401A-B82E-FA751219AF94}" srcOrd="2" destOrd="0" presId="urn:microsoft.com/office/officeart/2005/8/layout/chevron2"/>
    <dgm:cxn modelId="{9C32FDCB-CDE7-43BA-817C-5BA0ABA60E61}" type="presParOf" srcId="{891C4D53-AEE0-401A-B82E-FA751219AF94}" destId="{CD0E1BBF-4F23-4E5B-946E-C557916A8F61}" srcOrd="0" destOrd="0" presId="urn:microsoft.com/office/officeart/2005/8/layout/chevron2"/>
    <dgm:cxn modelId="{E129964F-EDD2-4A59-B63C-9D4F5EB6D57F}" type="presParOf" srcId="{891C4D53-AEE0-401A-B82E-FA751219AF94}" destId="{B29BF817-72F8-4A57-BCFE-9CA47AB0AA76}" srcOrd="1" destOrd="0" presId="urn:microsoft.com/office/officeart/2005/8/layout/chevron2"/>
    <dgm:cxn modelId="{59AACE29-7FF2-43AC-8EDF-5289C3172E70}" type="presParOf" srcId="{DBA4768C-EDE5-4622-956F-F0017BB354F8}" destId="{A890D9DB-F977-4398-8531-F8CE32A698C6}" srcOrd="3" destOrd="0" presId="urn:microsoft.com/office/officeart/2005/8/layout/chevron2"/>
    <dgm:cxn modelId="{18677879-8126-472D-93D7-0D3987BB52FD}" type="presParOf" srcId="{DBA4768C-EDE5-4622-956F-F0017BB354F8}" destId="{EF4E5445-713C-43FD-81BB-A400FB69F6BF}" srcOrd="4" destOrd="0" presId="urn:microsoft.com/office/officeart/2005/8/layout/chevron2"/>
    <dgm:cxn modelId="{C5D6ED18-6512-464F-B9BE-ABCAFF8DFFE5}" type="presParOf" srcId="{EF4E5445-713C-43FD-81BB-A400FB69F6BF}" destId="{A49BBF9A-38C2-4642-9C78-CFBAE0F72760}" srcOrd="0" destOrd="0" presId="urn:microsoft.com/office/officeart/2005/8/layout/chevron2"/>
    <dgm:cxn modelId="{4A941710-BA77-4D75-A5DF-97AEE9E06C5B}" type="presParOf" srcId="{EF4E5445-713C-43FD-81BB-A400FB69F6BF}" destId="{8FF711E0-39AD-4C31-A839-1C5574FFA55C}" srcOrd="1" destOrd="0" presId="urn:microsoft.com/office/officeart/2005/8/layout/chevron2"/>
    <dgm:cxn modelId="{2B541DC7-FFF8-4094-A89E-00D33EEA39D9}" type="presParOf" srcId="{DBA4768C-EDE5-4622-956F-F0017BB354F8}" destId="{1605AB72-D454-413D-9E0A-A206AC9FD5CC}" srcOrd="5" destOrd="0" presId="urn:microsoft.com/office/officeart/2005/8/layout/chevron2"/>
    <dgm:cxn modelId="{982DBF4E-6C49-467B-BC36-84550E12005D}" type="presParOf" srcId="{DBA4768C-EDE5-4622-956F-F0017BB354F8}" destId="{C5428617-A0AE-40C4-86D0-8335DF8EF04D}" srcOrd="6" destOrd="0" presId="urn:microsoft.com/office/officeart/2005/8/layout/chevron2"/>
    <dgm:cxn modelId="{19DB0B8D-57B4-4066-9BC2-A0ECC81F7FB6}" type="presParOf" srcId="{C5428617-A0AE-40C4-86D0-8335DF8EF04D}" destId="{FD878246-139B-49F9-955C-A72D024BF353}" srcOrd="0" destOrd="0" presId="urn:microsoft.com/office/officeart/2005/8/layout/chevron2"/>
    <dgm:cxn modelId="{96F9DC49-6AE7-44B5-AD4C-B198D80865BA}" type="presParOf" srcId="{C5428617-A0AE-40C4-86D0-8335DF8EF04D}" destId="{BBB8B08A-F729-43F8-860F-56552AF1625A}" srcOrd="1" destOrd="0" presId="urn:microsoft.com/office/officeart/2005/8/layout/chevron2"/>
    <dgm:cxn modelId="{03BDCDD0-189B-4D94-92D7-B08590D9AF71}" type="presParOf" srcId="{DBA4768C-EDE5-4622-956F-F0017BB354F8}" destId="{6ED616B5-AF9A-482D-A151-492A474DF2DB}" srcOrd="7" destOrd="0" presId="urn:microsoft.com/office/officeart/2005/8/layout/chevron2"/>
    <dgm:cxn modelId="{92B884FD-0A11-4DB9-A42D-E84B36A7D2F3}" type="presParOf" srcId="{DBA4768C-EDE5-4622-956F-F0017BB354F8}" destId="{4FFB3CA0-F861-4EDE-9BD4-577D2F1ADCA0}" srcOrd="8" destOrd="0" presId="urn:microsoft.com/office/officeart/2005/8/layout/chevron2"/>
    <dgm:cxn modelId="{14DE5C55-B62A-4C3C-A25D-D9E40C6231CB}" type="presParOf" srcId="{4FFB3CA0-F861-4EDE-9BD4-577D2F1ADCA0}" destId="{69069C52-88C5-40C3-9C14-CF09AE4D4247}" srcOrd="0" destOrd="0" presId="urn:microsoft.com/office/officeart/2005/8/layout/chevron2"/>
    <dgm:cxn modelId="{B578F07A-5A2B-4FB2-B3B2-6A6B9EE31B4F}" type="presParOf" srcId="{4FFB3CA0-F861-4EDE-9BD4-577D2F1ADCA0}" destId="{BD128624-B03B-4BAE-AA2F-5C1B5B4C3C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795437-B964-4043-93E5-7AE36A5B906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2550-FD9E-47E5-8D76-E293183021F2}">
      <dgm:prSet phldrT="[Text]" custT="1"/>
      <dgm:spPr/>
      <dgm:t>
        <a:bodyPr anchor="b"/>
        <a:lstStyle/>
        <a:p>
          <a:r>
            <a:rPr lang="en-US" sz="1600" b="1" dirty="0" err="1" smtClean="0"/>
            <a:t>Thành</a:t>
          </a:r>
          <a:r>
            <a:rPr lang="en-US" sz="1600" b="1" dirty="0" smtClean="0"/>
            <a:t> </a:t>
          </a:r>
          <a:r>
            <a:rPr lang="en-US" sz="1600" b="1" dirty="0" err="1" smtClean="0"/>
            <a:t>viên</a:t>
          </a:r>
          <a:r>
            <a:rPr lang="en-US" sz="1600" b="1" dirty="0" smtClean="0"/>
            <a:t> MCAL</a:t>
          </a:r>
          <a:endParaRPr lang="en-US" sz="1600" b="1" dirty="0"/>
        </a:p>
      </dgm:t>
    </dgm:pt>
    <dgm:pt modelId="{E7DCA90C-9352-466F-9B16-88503C97D760}" type="parTrans" cxnId="{13A93971-7115-4FB9-8D88-995669D2E554}">
      <dgm:prSet/>
      <dgm:spPr/>
      <dgm:t>
        <a:bodyPr/>
        <a:lstStyle/>
        <a:p>
          <a:endParaRPr lang="en-US"/>
        </a:p>
      </dgm:t>
    </dgm:pt>
    <dgm:pt modelId="{5F61A8B2-1879-4C79-970D-0CEB2F6902D8}" type="sibTrans" cxnId="{13A93971-7115-4FB9-8D88-995669D2E554}">
      <dgm:prSet/>
      <dgm:spPr/>
      <dgm:t>
        <a:bodyPr/>
        <a:lstStyle/>
        <a:p>
          <a:endParaRPr lang="en-US"/>
        </a:p>
      </dgm:t>
    </dgm:pt>
    <dgm:pt modelId="{DDA47C2E-0238-4599-88D9-59B063CC9035}">
      <dgm:prSet phldrT="[Text]"/>
      <dgm:spPr/>
      <dgm:t>
        <a:bodyPr/>
        <a:lstStyle/>
        <a:p>
          <a:r>
            <a:rPr lang="en-US" dirty="0" smtClean="0"/>
            <a:t>UML design</a:t>
          </a:r>
          <a:endParaRPr lang="en-US" dirty="0"/>
        </a:p>
      </dgm:t>
    </dgm:pt>
    <dgm:pt modelId="{A0DD2CB3-1607-41AB-A39E-16029D7F9182}" type="parTrans" cxnId="{A139A60B-295A-4C59-A398-5CEE338F9C65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48E0098D-7F58-49F8-94E6-BC10F239BEB2}" type="sibTrans" cxnId="{A139A60B-295A-4C59-A398-5CEE338F9C65}">
      <dgm:prSet/>
      <dgm:spPr/>
      <dgm:t>
        <a:bodyPr/>
        <a:lstStyle/>
        <a:p>
          <a:endParaRPr lang="en-US"/>
        </a:p>
      </dgm:t>
    </dgm:pt>
    <dgm:pt modelId="{CE970B7F-6B9C-4A6A-AC5B-96E16025D27B}">
      <dgm:prSet phldrT="[Text]"/>
      <dgm:spPr/>
      <dgm:t>
        <a:bodyPr/>
        <a:lstStyle/>
        <a:p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thức</a:t>
          </a:r>
          <a:r>
            <a:rPr lang="en-US" dirty="0" smtClean="0"/>
            <a:t> C, Assemble</a:t>
          </a:r>
          <a:endParaRPr lang="en-US" dirty="0"/>
        </a:p>
      </dgm:t>
    </dgm:pt>
    <dgm:pt modelId="{234AFD18-CEAE-4ACB-BE3F-28E05E9B036F}" type="parTrans" cxnId="{67B39EAA-A161-458D-BF06-F6EEDC05C6FF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388C849-F485-4ECB-9167-668DD57A5940}" type="sibTrans" cxnId="{67B39EAA-A161-458D-BF06-F6EEDC05C6FF}">
      <dgm:prSet/>
      <dgm:spPr/>
      <dgm:t>
        <a:bodyPr/>
        <a:lstStyle/>
        <a:p>
          <a:endParaRPr lang="en-US"/>
        </a:p>
      </dgm:t>
    </dgm:pt>
    <dgm:pt modelId="{8B6EBDC4-D7F7-4642-B767-4452FBE69E0B}">
      <dgm:prSet phldrT="[Text]"/>
      <dgm:spPr/>
      <dgm:t>
        <a:bodyPr/>
        <a:lstStyle/>
        <a:p>
          <a:r>
            <a:rPr lang="en-US" dirty="0" err="1" smtClean="0"/>
            <a:t>EUnit</a:t>
          </a:r>
          <a:r>
            <a:rPr lang="en-US" dirty="0" smtClean="0"/>
            <a:t>, BEART</a:t>
          </a:r>
          <a:endParaRPr lang="en-US" dirty="0"/>
        </a:p>
      </dgm:t>
    </dgm:pt>
    <dgm:pt modelId="{9BF9ECA7-9709-43A0-A2A4-11838EA0A413}" type="parTrans" cxnId="{81DD31CD-AAD4-4F3E-9FBA-8E962CDC5E0A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0D1700A9-0066-42D4-9F8F-11AE1A4945FB}" type="sibTrans" cxnId="{81DD31CD-AAD4-4F3E-9FBA-8E962CDC5E0A}">
      <dgm:prSet/>
      <dgm:spPr/>
      <dgm:t>
        <a:bodyPr/>
        <a:lstStyle/>
        <a:p>
          <a:endParaRPr lang="en-US"/>
        </a:p>
      </dgm:t>
    </dgm:pt>
    <dgm:pt modelId="{2EE40144-09A2-4168-A7A5-FC159266587F}">
      <dgm:prSet phldrT="[Text]"/>
      <dgm:spPr/>
      <dgm:t>
        <a:bodyPr/>
        <a:lstStyle/>
        <a:p>
          <a:r>
            <a:rPr lang="en-US" dirty="0" err="1" smtClean="0"/>
            <a:t>Autosar</a:t>
          </a:r>
          <a:r>
            <a:rPr lang="en-US" dirty="0" smtClean="0"/>
            <a:t>, </a:t>
          </a:r>
        </a:p>
        <a:p>
          <a:r>
            <a:rPr lang="en-US" dirty="0" smtClean="0"/>
            <a:t>Non-</a:t>
          </a:r>
          <a:r>
            <a:rPr lang="en-US" dirty="0" err="1" smtClean="0"/>
            <a:t>Autosar</a:t>
          </a:r>
          <a:endParaRPr lang="en-US" dirty="0"/>
        </a:p>
      </dgm:t>
    </dgm:pt>
    <dgm:pt modelId="{FC24293C-849F-483B-9D2B-6CAECC407C76}" type="parTrans" cxnId="{DB51422E-2317-45FD-9867-61EE33C02CD1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5A0272A8-DCA3-4A88-8A67-59FDCB8F1EB7}" type="sibTrans" cxnId="{DB51422E-2317-45FD-9867-61EE33C02CD1}">
      <dgm:prSet/>
      <dgm:spPr/>
      <dgm:t>
        <a:bodyPr/>
        <a:lstStyle/>
        <a:p>
          <a:endParaRPr lang="en-US"/>
        </a:p>
      </dgm:t>
    </dgm:pt>
    <dgm:pt modelId="{0BA2857E-8167-4CFA-B3DB-706E8A69AE4E}">
      <dgm:prSet phldrT="[Text]"/>
      <dgm:spPr/>
      <dgm:t>
        <a:bodyPr/>
        <a:lstStyle/>
        <a:p>
          <a:r>
            <a:rPr lang="en-US" dirty="0" smtClean="0"/>
            <a:t>Coding convention (</a:t>
          </a:r>
          <a:r>
            <a:rPr lang="en-US" dirty="0" err="1" smtClean="0"/>
            <a:t>Misra</a:t>
          </a:r>
          <a:r>
            <a:rPr lang="en-US" dirty="0" smtClean="0"/>
            <a:t>, Compiler warning) </a:t>
          </a:r>
          <a:endParaRPr lang="en-US" dirty="0"/>
        </a:p>
      </dgm:t>
    </dgm:pt>
    <dgm:pt modelId="{B688E797-A564-432C-810A-036DC5F66419}" type="parTrans" cxnId="{B138AD4C-5ED0-4A5F-A4C1-43234930297D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C47E873-D6BA-410A-A81F-6AD8E397AAAB}" type="sibTrans" cxnId="{B138AD4C-5ED0-4A5F-A4C1-43234930297D}">
      <dgm:prSet/>
      <dgm:spPr/>
      <dgm:t>
        <a:bodyPr/>
        <a:lstStyle/>
        <a:p>
          <a:endParaRPr lang="en-US"/>
        </a:p>
      </dgm:t>
    </dgm:pt>
    <dgm:pt modelId="{A951C5C6-84B4-4382-8FF2-C15E81A42866}">
      <dgm:prSet phldrT="[Text]"/>
      <dgm:spPr/>
      <dgm:t>
        <a:bodyPr/>
        <a:lstStyle/>
        <a:p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cứng</a:t>
          </a:r>
          <a:r>
            <a:rPr lang="en-US" dirty="0" smtClean="0"/>
            <a:t> ARM, PPC</a:t>
          </a:r>
          <a:endParaRPr lang="en-US" dirty="0"/>
        </a:p>
      </dgm:t>
    </dgm:pt>
    <dgm:pt modelId="{DEDB48D3-B348-431A-A4C5-95A2B23F4AF2}" type="parTrans" cxnId="{106174BD-561F-4DE5-93C5-405B8DB89F90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7A367DDF-01E4-43A1-A175-3D910D7A3633}" type="sibTrans" cxnId="{106174BD-561F-4DE5-93C5-405B8DB89F90}">
      <dgm:prSet/>
      <dgm:spPr/>
      <dgm:t>
        <a:bodyPr/>
        <a:lstStyle/>
        <a:p>
          <a:endParaRPr lang="en-US"/>
        </a:p>
      </dgm:t>
    </dgm:pt>
    <dgm:pt modelId="{CDBA0A27-326C-4B02-B5DD-1A1536A60EFF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91F054FD-BDD2-4125-A003-8553E76A6FDB}" type="parTrans" cxnId="{B5CC1DA9-548E-43E6-852A-EF6F47D62A84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E16CF81-FA6E-4848-AA2D-01A9E41A112B}" type="sibTrans" cxnId="{B5CC1DA9-548E-43E6-852A-EF6F47D62A84}">
      <dgm:prSet/>
      <dgm:spPr/>
      <dgm:t>
        <a:bodyPr/>
        <a:lstStyle/>
        <a:p>
          <a:endParaRPr lang="en-US"/>
        </a:p>
      </dgm:t>
    </dgm:pt>
    <dgm:pt modelId="{4DB94BED-CF46-4708-9204-0B6881076621}" type="pres">
      <dgm:prSet presAssocID="{41795437-B964-4043-93E5-7AE36A5B906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6DC9CE-92EB-4EFF-8B04-6978A54BAFAE}" type="pres">
      <dgm:prSet presAssocID="{98912550-FD9E-47E5-8D76-E293183021F2}" presName="centerShape" presStyleLbl="node0" presStyleIdx="0" presStyleCnt="1"/>
      <dgm:spPr/>
      <dgm:t>
        <a:bodyPr/>
        <a:lstStyle/>
        <a:p>
          <a:endParaRPr lang="en-US"/>
        </a:p>
      </dgm:t>
    </dgm:pt>
    <dgm:pt modelId="{6F8DF16F-14D1-4380-805A-8CCC0E210964}" type="pres">
      <dgm:prSet presAssocID="{A0DD2CB3-1607-41AB-A39E-16029D7F9182}" presName="parTrans" presStyleLbl="bgSibTrans2D1" presStyleIdx="0" presStyleCnt="7"/>
      <dgm:spPr/>
      <dgm:t>
        <a:bodyPr/>
        <a:lstStyle/>
        <a:p>
          <a:endParaRPr lang="en-US"/>
        </a:p>
      </dgm:t>
    </dgm:pt>
    <dgm:pt modelId="{21D5F623-A8EB-4FBE-9794-0B51AEAB4D13}" type="pres">
      <dgm:prSet presAssocID="{DDA47C2E-0238-4599-88D9-59B063CC903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8F43E-3022-4A07-961F-46038E3FB407}" type="pres">
      <dgm:prSet presAssocID="{234AFD18-CEAE-4ACB-BE3F-28E05E9B036F}" presName="parTrans" presStyleLbl="bgSibTrans2D1" presStyleIdx="1" presStyleCnt="7"/>
      <dgm:spPr/>
      <dgm:t>
        <a:bodyPr/>
        <a:lstStyle/>
        <a:p>
          <a:endParaRPr lang="en-US"/>
        </a:p>
      </dgm:t>
    </dgm:pt>
    <dgm:pt modelId="{6EA94365-4E80-4242-AD72-2A9D77E6BA42}" type="pres">
      <dgm:prSet presAssocID="{CE970B7F-6B9C-4A6A-AC5B-96E16025D27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74DEF-C585-4FC8-8AD4-DEEC74315376}" type="pres">
      <dgm:prSet presAssocID="{9BF9ECA7-9709-43A0-A2A4-11838EA0A413}" presName="parTrans" presStyleLbl="bgSibTrans2D1" presStyleIdx="2" presStyleCnt="7"/>
      <dgm:spPr/>
      <dgm:t>
        <a:bodyPr/>
        <a:lstStyle/>
        <a:p>
          <a:endParaRPr lang="en-US"/>
        </a:p>
      </dgm:t>
    </dgm:pt>
    <dgm:pt modelId="{BD143180-3439-4C65-A357-9804C20E4A20}" type="pres">
      <dgm:prSet presAssocID="{8B6EBDC4-D7F7-4642-B767-4452FBE69E0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A996-CE9C-4FBC-99AA-9322B4362494}" type="pres">
      <dgm:prSet presAssocID="{FC24293C-849F-483B-9D2B-6CAECC407C76}" presName="parTrans" presStyleLbl="bgSibTrans2D1" presStyleIdx="3" presStyleCnt="7"/>
      <dgm:spPr/>
      <dgm:t>
        <a:bodyPr/>
        <a:lstStyle/>
        <a:p>
          <a:endParaRPr lang="en-US"/>
        </a:p>
      </dgm:t>
    </dgm:pt>
    <dgm:pt modelId="{1AA1418D-DD0D-4A91-AAA2-A2BDF77D95DA}" type="pres">
      <dgm:prSet presAssocID="{2EE40144-09A2-4168-A7A5-FC159266587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7D7954-7827-429D-AD35-C3092074558B}" type="pres">
      <dgm:prSet presAssocID="{B688E797-A564-432C-810A-036DC5F66419}" presName="parTrans" presStyleLbl="bgSibTrans2D1" presStyleIdx="4" presStyleCnt="7"/>
      <dgm:spPr/>
      <dgm:t>
        <a:bodyPr/>
        <a:lstStyle/>
        <a:p>
          <a:endParaRPr lang="en-US"/>
        </a:p>
      </dgm:t>
    </dgm:pt>
    <dgm:pt modelId="{FE7A23B7-6BB3-4D0B-9B3C-1DCB86FF056B}" type="pres">
      <dgm:prSet presAssocID="{0BA2857E-8167-4CFA-B3DB-706E8A69AE4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A313D-1DB1-4761-B1B2-BA2583B55DE1}" type="pres">
      <dgm:prSet presAssocID="{DEDB48D3-B348-431A-A4C5-95A2B23F4AF2}" presName="parTrans" presStyleLbl="bgSibTrans2D1" presStyleIdx="5" presStyleCnt="7"/>
      <dgm:spPr/>
      <dgm:t>
        <a:bodyPr/>
        <a:lstStyle/>
        <a:p>
          <a:endParaRPr lang="en-US"/>
        </a:p>
      </dgm:t>
    </dgm:pt>
    <dgm:pt modelId="{837B01EB-AA4E-485C-8BFA-7AF3A1D8FBA3}" type="pres">
      <dgm:prSet presAssocID="{A951C5C6-84B4-4382-8FF2-C15E81A4286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E9E4F-89C2-47D4-AA57-D8FD8068E766}" type="pres">
      <dgm:prSet presAssocID="{91F054FD-BDD2-4125-A003-8553E76A6FDB}" presName="parTrans" presStyleLbl="bgSibTrans2D1" presStyleIdx="6" presStyleCnt="7"/>
      <dgm:spPr/>
      <dgm:t>
        <a:bodyPr/>
        <a:lstStyle/>
        <a:p>
          <a:endParaRPr lang="en-US"/>
        </a:p>
      </dgm:t>
    </dgm:pt>
    <dgm:pt modelId="{34663D0C-5BC7-422C-9E2B-7FCBE4283991}" type="pres">
      <dgm:prSet presAssocID="{CDBA0A27-326C-4B02-B5DD-1A1536A60EF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0F4AD-314E-4894-9444-8B58D6E66848}" type="presOf" srcId="{98912550-FD9E-47E5-8D76-E293183021F2}" destId="{DA6DC9CE-92EB-4EFF-8B04-6978A54BAFAE}" srcOrd="0" destOrd="0" presId="urn:microsoft.com/office/officeart/2005/8/layout/radial4"/>
    <dgm:cxn modelId="{D9A9E0D3-4FE7-4663-ACFF-551660407F6B}" type="presOf" srcId="{0BA2857E-8167-4CFA-B3DB-706E8A69AE4E}" destId="{FE7A23B7-6BB3-4D0B-9B3C-1DCB86FF056B}" srcOrd="0" destOrd="0" presId="urn:microsoft.com/office/officeart/2005/8/layout/radial4"/>
    <dgm:cxn modelId="{106174BD-561F-4DE5-93C5-405B8DB89F90}" srcId="{98912550-FD9E-47E5-8D76-E293183021F2}" destId="{A951C5C6-84B4-4382-8FF2-C15E81A42866}" srcOrd="5" destOrd="0" parTransId="{DEDB48D3-B348-431A-A4C5-95A2B23F4AF2}" sibTransId="{7A367DDF-01E4-43A1-A175-3D910D7A3633}"/>
    <dgm:cxn modelId="{5F2BA53E-9503-459B-9DF6-BE99DAB9CF9F}" type="presOf" srcId="{DEDB48D3-B348-431A-A4C5-95A2B23F4AF2}" destId="{49FA313D-1DB1-4761-B1B2-BA2583B55DE1}" srcOrd="0" destOrd="0" presId="urn:microsoft.com/office/officeart/2005/8/layout/radial4"/>
    <dgm:cxn modelId="{81DD31CD-AAD4-4F3E-9FBA-8E962CDC5E0A}" srcId="{98912550-FD9E-47E5-8D76-E293183021F2}" destId="{8B6EBDC4-D7F7-4642-B767-4452FBE69E0B}" srcOrd="2" destOrd="0" parTransId="{9BF9ECA7-9709-43A0-A2A4-11838EA0A413}" sibTransId="{0D1700A9-0066-42D4-9F8F-11AE1A4945FB}"/>
    <dgm:cxn modelId="{09AA6191-5BA7-4BB1-99C2-AF1F8D0D3F48}" type="presOf" srcId="{DDA47C2E-0238-4599-88D9-59B063CC9035}" destId="{21D5F623-A8EB-4FBE-9794-0B51AEAB4D13}" srcOrd="0" destOrd="0" presId="urn:microsoft.com/office/officeart/2005/8/layout/radial4"/>
    <dgm:cxn modelId="{9A42FB81-FAA7-4DD9-81D9-CF9725FEF761}" type="presOf" srcId="{B688E797-A564-432C-810A-036DC5F66419}" destId="{6C7D7954-7827-429D-AD35-C3092074558B}" srcOrd="0" destOrd="0" presId="urn:microsoft.com/office/officeart/2005/8/layout/radial4"/>
    <dgm:cxn modelId="{B5CC1DA9-548E-43E6-852A-EF6F47D62A84}" srcId="{98912550-FD9E-47E5-8D76-E293183021F2}" destId="{CDBA0A27-326C-4B02-B5DD-1A1536A60EFF}" srcOrd="6" destOrd="0" parTransId="{91F054FD-BDD2-4125-A003-8553E76A6FDB}" sibTransId="{6E16CF81-FA6E-4848-AA2D-01A9E41A112B}"/>
    <dgm:cxn modelId="{1F3B788E-481B-4298-91D2-32B30C05480D}" type="presOf" srcId="{9BF9ECA7-9709-43A0-A2A4-11838EA0A413}" destId="{53374DEF-C585-4FC8-8AD4-DEEC74315376}" srcOrd="0" destOrd="0" presId="urn:microsoft.com/office/officeart/2005/8/layout/radial4"/>
    <dgm:cxn modelId="{E60DCE5C-3D9B-4E16-827F-E591AFD04844}" type="presOf" srcId="{41795437-B964-4043-93E5-7AE36A5B9069}" destId="{4DB94BED-CF46-4708-9204-0B6881076621}" srcOrd="0" destOrd="0" presId="urn:microsoft.com/office/officeart/2005/8/layout/radial4"/>
    <dgm:cxn modelId="{A89EFF99-8F4E-43AB-971F-7028CD4186D4}" type="presOf" srcId="{8B6EBDC4-D7F7-4642-B767-4452FBE69E0B}" destId="{BD143180-3439-4C65-A357-9804C20E4A20}" srcOrd="0" destOrd="0" presId="urn:microsoft.com/office/officeart/2005/8/layout/radial4"/>
    <dgm:cxn modelId="{2AFAC560-FAAC-4697-8E76-A892707275C8}" type="presOf" srcId="{FC24293C-849F-483B-9D2B-6CAECC407C76}" destId="{D0A3A996-CE9C-4FBC-99AA-9322B4362494}" srcOrd="0" destOrd="0" presId="urn:microsoft.com/office/officeart/2005/8/layout/radial4"/>
    <dgm:cxn modelId="{C6D0960D-4DCB-4CA5-9849-9E96F65C8E60}" type="presOf" srcId="{A951C5C6-84B4-4382-8FF2-C15E81A42866}" destId="{837B01EB-AA4E-485C-8BFA-7AF3A1D8FBA3}" srcOrd="0" destOrd="0" presId="urn:microsoft.com/office/officeart/2005/8/layout/radial4"/>
    <dgm:cxn modelId="{A139A60B-295A-4C59-A398-5CEE338F9C65}" srcId="{98912550-FD9E-47E5-8D76-E293183021F2}" destId="{DDA47C2E-0238-4599-88D9-59B063CC9035}" srcOrd="0" destOrd="0" parTransId="{A0DD2CB3-1607-41AB-A39E-16029D7F9182}" sibTransId="{48E0098D-7F58-49F8-94E6-BC10F239BEB2}"/>
    <dgm:cxn modelId="{A5FE486D-1A77-4780-87DE-BC788914A1AC}" type="presOf" srcId="{A0DD2CB3-1607-41AB-A39E-16029D7F9182}" destId="{6F8DF16F-14D1-4380-805A-8CCC0E210964}" srcOrd="0" destOrd="0" presId="urn:microsoft.com/office/officeart/2005/8/layout/radial4"/>
    <dgm:cxn modelId="{912A6208-BF82-42EC-AD4E-19E5CED4DECF}" type="presOf" srcId="{234AFD18-CEAE-4ACB-BE3F-28E05E9B036F}" destId="{CAF8F43E-3022-4A07-961F-46038E3FB407}" srcOrd="0" destOrd="0" presId="urn:microsoft.com/office/officeart/2005/8/layout/radial4"/>
    <dgm:cxn modelId="{14FED3CE-6CF9-48FF-8794-8E873D19FB80}" type="presOf" srcId="{CDBA0A27-326C-4B02-B5DD-1A1536A60EFF}" destId="{34663D0C-5BC7-422C-9E2B-7FCBE4283991}" srcOrd="0" destOrd="0" presId="urn:microsoft.com/office/officeart/2005/8/layout/radial4"/>
    <dgm:cxn modelId="{13A93971-7115-4FB9-8D88-995669D2E554}" srcId="{41795437-B964-4043-93E5-7AE36A5B9069}" destId="{98912550-FD9E-47E5-8D76-E293183021F2}" srcOrd="0" destOrd="0" parTransId="{E7DCA90C-9352-466F-9B16-88503C97D760}" sibTransId="{5F61A8B2-1879-4C79-970D-0CEB2F6902D8}"/>
    <dgm:cxn modelId="{67B39EAA-A161-458D-BF06-F6EEDC05C6FF}" srcId="{98912550-FD9E-47E5-8D76-E293183021F2}" destId="{CE970B7F-6B9C-4A6A-AC5B-96E16025D27B}" srcOrd="1" destOrd="0" parTransId="{234AFD18-CEAE-4ACB-BE3F-28E05E9B036F}" sibTransId="{6388C849-F485-4ECB-9167-668DD57A5940}"/>
    <dgm:cxn modelId="{B138AD4C-5ED0-4A5F-A4C1-43234930297D}" srcId="{98912550-FD9E-47E5-8D76-E293183021F2}" destId="{0BA2857E-8167-4CFA-B3DB-706E8A69AE4E}" srcOrd="4" destOrd="0" parTransId="{B688E797-A564-432C-810A-036DC5F66419}" sibTransId="{6C47E873-D6BA-410A-A81F-6AD8E397AAAB}"/>
    <dgm:cxn modelId="{E5A81D51-4BAB-4C02-8967-CCFE8435C24B}" type="presOf" srcId="{91F054FD-BDD2-4125-A003-8553E76A6FDB}" destId="{FFFE9E4F-89C2-47D4-AA57-D8FD8068E766}" srcOrd="0" destOrd="0" presId="urn:microsoft.com/office/officeart/2005/8/layout/radial4"/>
    <dgm:cxn modelId="{CBD3DE35-E854-47A6-8E76-7AB0B2CF5C2F}" type="presOf" srcId="{CE970B7F-6B9C-4A6A-AC5B-96E16025D27B}" destId="{6EA94365-4E80-4242-AD72-2A9D77E6BA42}" srcOrd="0" destOrd="0" presId="urn:microsoft.com/office/officeart/2005/8/layout/radial4"/>
    <dgm:cxn modelId="{DB51422E-2317-45FD-9867-61EE33C02CD1}" srcId="{98912550-FD9E-47E5-8D76-E293183021F2}" destId="{2EE40144-09A2-4168-A7A5-FC159266587F}" srcOrd="3" destOrd="0" parTransId="{FC24293C-849F-483B-9D2B-6CAECC407C76}" sibTransId="{5A0272A8-DCA3-4A88-8A67-59FDCB8F1EB7}"/>
    <dgm:cxn modelId="{1EA9AFA7-7D25-4CA9-A41F-EB3634BB306D}" type="presOf" srcId="{2EE40144-09A2-4168-A7A5-FC159266587F}" destId="{1AA1418D-DD0D-4A91-AAA2-A2BDF77D95DA}" srcOrd="0" destOrd="0" presId="urn:microsoft.com/office/officeart/2005/8/layout/radial4"/>
    <dgm:cxn modelId="{E15C2501-5DCF-414E-B1CB-9D3CA53BC380}" type="presParOf" srcId="{4DB94BED-CF46-4708-9204-0B6881076621}" destId="{DA6DC9CE-92EB-4EFF-8B04-6978A54BAFAE}" srcOrd="0" destOrd="0" presId="urn:microsoft.com/office/officeart/2005/8/layout/radial4"/>
    <dgm:cxn modelId="{81D5368F-D573-4C14-AF05-A4C27FB7B39B}" type="presParOf" srcId="{4DB94BED-CF46-4708-9204-0B6881076621}" destId="{6F8DF16F-14D1-4380-805A-8CCC0E210964}" srcOrd="1" destOrd="0" presId="urn:microsoft.com/office/officeart/2005/8/layout/radial4"/>
    <dgm:cxn modelId="{1823DB89-F16F-4A18-8F3F-0083695ABACE}" type="presParOf" srcId="{4DB94BED-CF46-4708-9204-0B6881076621}" destId="{21D5F623-A8EB-4FBE-9794-0B51AEAB4D13}" srcOrd="2" destOrd="0" presId="urn:microsoft.com/office/officeart/2005/8/layout/radial4"/>
    <dgm:cxn modelId="{061258A1-83E6-4005-9884-F7C339A6B9BD}" type="presParOf" srcId="{4DB94BED-CF46-4708-9204-0B6881076621}" destId="{CAF8F43E-3022-4A07-961F-46038E3FB407}" srcOrd="3" destOrd="0" presId="urn:microsoft.com/office/officeart/2005/8/layout/radial4"/>
    <dgm:cxn modelId="{87F91FFD-9801-4DD1-9BE1-4E05E44E9CB2}" type="presParOf" srcId="{4DB94BED-CF46-4708-9204-0B6881076621}" destId="{6EA94365-4E80-4242-AD72-2A9D77E6BA42}" srcOrd="4" destOrd="0" presId="urn:microsoft.com/office/officeart/2005/8/layout/radial4"/>
    <dgm:cxn modelId="{3C5387F1-C563-4AFB-B49D-2397C40820D9}" type="presParOf" srcId="{4DB94BED-CF46-4708-9204-0B6881076621}" destId="{53374DEF-C585-4FC8-8AD4-DEEC74315376}" srcOrd="5" destOrd="0" presId="urn:microsoft.com/office/officeart/2005/8/layout/radial4"/>
    <dgm:cxn modelId="{4DA6AA16-7233-4EEE-A237-A414D1EFCA13}" type="presParOf" srcId="{4DB94BED-CF46-4708-9204-0B6881076621}" destId="{BD143180-3439-4C65-A357-9804C20E4A20}" srcOrd="6" destOrd="0" presId="urn:microsoft.com/office/officeart/2005/8/layout/radial4"/>
    <dgm:cxn modelId="{693D45AD-8FEA-4008-9760-7D0CD12A591E}" type="presParOf" srcId="{4DB94BED-CF46-4708-9204-0B6881076621}" destId="{D0A3A996-CE9C-4FBC-99AA-9322B4362494}" srcOrd="7" destOrd="0" presId="urn:microsoft.com/office/officeart/2005/8/layout/radial4"/>
    <dgm:cxn modelId="{742E632C-00DD-4265-8CDE-EA05EEF30515}" type="presParOf" srcId="{4DB94BED-CF46-4708-9204-0B6881076621}" destId="{1AA1418D-DD0D-4A91-AAA2-A2BDF77D95DA}" srcOrd="8" destOrd="0" presId="urn:microsoft.com/office/officeart/2005/8/layout/radial4"/>
    <dgm:cxn modelId="{C07C78D3-F924-49D9-A96C-4E8392AB00C0}" type="presParOf" srcId="{4DB94BED-CF46-4708-9204-0B6881076621}" destId="{6C7D7954-7827-429D-AD35-C3092074558B}" srcOrd="9" destOrd="0" presId="urn:microsoft.com/office/officeart/2005/8/layout/radial4"/>
    <dgm:cxn modelId="{DF976467-829B-4577-B887-BDCEAAE6833C}" type="presParOf" srcId="{4DB94BED-CF46-4708-9204-0B6881076621}" destId="{FE7A23B7-6BB3-4D0B-9B3C-1DCB86FF056B}" srcOrd="10" destOrd="0" presId="urn:microsoft.com/office/officeart/2005/8/layout/radial4"/>
    <dgm:cxn modelId="{C1720A4E-9D07-46E5-BDA1-C663263241EF}" type="presParOf" srcId="{4DB94BED-CF46-4708-9204-0B6881076621}" destId="{49FA313D-1DB1-4761-B1B2-BA2583B55DE1}" srcOrd="11" destOrd="0" presId="urn:microsoft.com/office/officeart/2005/8/layout/radial4"/>
    <dgm:cxn modelId="{4F85F522-8010-4F40-81F9-58B6008DAB1D}" type="presParOf" srcId="{4DB94BED-CF46-4708-9204-0B6881076621}" destId="{837B01EB-AA4E-485C-8BFA-7AF3A1D8FBA3}" srcOrd="12" destOrd="0" presId="urn:microsoft.com/office/officeart/2005/8/layout/radial4"/>
    <dgm:cxn modelId="{7DB9897E-8B4A-4FA7-8B55-659E26FFDF72}" type="presParOf" srcId="{4DB94BED-CF46-4708-9204-0B6881076621}" destId="{FFFE9E4F-89C2-47D4-AA57-D8FD8068E766}" srcOrd="13" destOrd="0" presId="urn:microsoft.com/office/officeart/2005/8/layout/radial4"/>
    <dgm:cxn modelId="{81763445-F7D9-4AF2-B358-9F7BFAD80D12}" type="presParOf" srcId="{4DB94BED-CF46-4708-9204-0B6881076621}" destId="{34663D0C-5BC7-422C-9E2B-7FCBE4283991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E1448C-CFBD-457A-90B3-89F93DC43BE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C9A14F-72DA-4F8E-B89A-7581E109C8DD}">
      <dgm:prSet phldrT="[Text]"/>
      <dgm:spPr/>
      <dgm:t>
        <a:bodyPr/>
        <a:lstStyle/>
        <a:p>
          <a:r>
            <a:rPr lang="en-US" dirty="0" smtClean="0"/>
            <a:t>LIN</a:t>
          </a:r>
          <a:endParaRPr lang="en-US" dirty="0"/>
        </a:p>
      </dgm:t>
    </dgm:pt>
    <dgm:pt modelId="{6C34AC5E-1851-4480-AFBD-AD2439D8BCE3}" type="parTrans" cxnId="{9D96C8C1-94C2-4F56-8C37-D84775F159D8}">
      <dgm:prSet/>
      <dgm:spPr/>
      <dgm:t>
        <a:bodyPr/>
        <a:lstStyle/>
        <a:p>
          <a:endParaRPr lang="en-US"/>
        </a:p>
      </dgm:t>
    </dgm:pt>
    <dgm:pt modelId="{DD5D43DC-B1C5-492F-97B7-9AFAE8421020}" type="sibTrans" cxnId="{9D96C8C1-94C2-4F56-8C37-D84775F159D8}">
      <dgm:prSet/>
      <dgm:spPr/>
      <dgm:t>
        <a:bodyPr/>
        <a:lstStyle/>
        <a:p>
          <a:endParaRPr lang="en-US"/>
        </a:p>
      </dgm:t>
    </dgm:pt>
    <dgm:pt modelId="{167098B7-F700-4D0E-AA46-6A62118EA0BB}">
      <dgm:prSet phldrT="[Text]" custT="1"/>
      <dgm:spPr/>
      <dgm:t>
        <a:bodyPr anchor="t"/>
        <a:lstStyle/>
        <a:p>
          <a:r>
            <a:rPr lang="en-US" sz="3600" dirty="0" smtClean="0">
              <a:solidFill>
                <a:srgbClr val="FFAD00"/>
              </a:solidFill>
            </a:rPr>
            <a:t>LINFLEXD</a:t>
          </a:r>
          <a:endParaRPr lang="en-US" sz="1500" dirty="0" smtClean="0"/>
        </a:p>
        <a:p>
          <a:r>
            <a:rPr lang="en-US" sz="1500" dirty="0" smtClean="0"/>
            <a:t>IMXVS4, MPC574XP, MPC574XG, MPC574XR, MAC57DXXX, S32R27X…</a:t>
          </a:r>
          <a:endParaRPr lang="en-US" sz="1500" dirty="0"/>
        </a:p>
      </dgm:t>
    </dgm:pt>
    <dgm:pt modelId="{23E92E72-4EFC-4AEA-9274-EB7DEDF6E487}" type="parTrans" cxnId="{395DF0B1-E7FB-44CF-8262-38FA55AD08A6}">
      <dgm:prSet/>
      <dgm:spPr/>
      <dgm:t>
        <a:bodyPr/>
        <a:lstStyle/>
        <a:p>
          <a:endParaRPr lang="en-US"/>
        </a:p>
      </dgm:t>
    </dgm:pt>
    <dgm:pt modelId="{92E64685-33BA-4CF7-9CE8-15C1073E519F}" type="sibTrans" cxnId="{395DF0B1-E7FB-44CF-8262-38FA55AD08A6}">
      <dgm:prSet/>
      <dgm:spPr/>
      <dgm:t>
        <a:bodyPr/>
        <a:lstStyle/>
        <a:p>
          <a:endParaRPr lang="en-US"/>
        </a:p>
      </dgm:t>
    </dgm:pt>
    <dgm:pt modelId="{9D7CDAB6-C6F0-4728-A5E6-E57B7A9866D5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LPUART</a:t>
          </a:r>
        </a:p>
        <a:p>
          <a:r>
            <a:rPr lang="en-US" sz="1500" dirty="0" smtClean="0"/>
            <a:t>S32K14X</a:t>
          </a:r>
          <a:endParaRPr lang="en-US" sz="1500" dirty="0"/>
        </a:p>
      </dgm:t>
    </dgm:pt>
    <dgm:pt modelId="{4BF16646-CFC0-4D68-A18D-D38FC1176C74}" type="parTrans" cxnId="{1F491DEA-E4E9-4F27-9B16-B0E0BAC2A546}">
      <dgm:prSet/>
      <dgm:spPr/>
      <dgm:t>
        <a:bodyPr/>
        <a:lstStyle/>
        <a:p>
          <a:endParaRPr lang="en-US"/>
        </a:p>
      </dgm:t>
    </dgm:pt>
    <dgm:pt modelId="{117CD92F-5502-41D5-90F2-91AB683C675D}" type="sibTrans" cxnId="{1F491DEA-E4E9-4F27-9B16-B0E0BAC2A546}">
      <dgm:prSet/>
      <dgm:spPr/>
      <dgm:t>
        <a:bodyPr/>
        <a:lstStyle/>
        <a:p>
          <a:endParaRPr lang="en-US"/>
        </a:p>
      </dgm:t>
    </dgm:pt>
    <dgm:pt modelId="{219BBC61-1674-4D69-A3A6-1C6828019B9A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SCI</a:t>
          </a:r>
        </a:p>
        <a:p>
          <a:r>
            <a:rPr lang="en-US" sz="1500" dirty="0" smtClean="0">
              <a:solidFill>
                <a:schemeClr val="bg1"/>
              </a:solidFill>
            </a:rPr>
            <a:t>MC9S12ZVM, MC9S12ZVC</a:t>
          </a:r>
          <a:endParaRPr lang="en-US" sz="1500" dirty="0">
            <a:solidFill>
              <a:schemeClr val="bg1"/>
            </a:solidFill>
          </a:endParaRPr>
        </a:p>
      </dgm:t>
    </dgm:pt>
    <dgm:pt modelId="{26130C04-A908-4541-86C3-9C8B315707CD}" type="parTrans" cxnId="{0221E660-9597-49C9-A170-6757D888AEC7}">
      <dgm:prSet/>
      <dgm:spPr/>
      <dgm:t>
        <a:bodyPr/>
        <a:lstStyle/>
        <a:p>
          <a:endParaRPr lang="en-US"/>
        </a:p>
      </dgm:t>
    </dgm:pt>
    <dgm:pt modelId="{C6655577-6E59-4745-AD05-C5685EA2557B}" type="sibTrans" cxnId="{0221E660-9597-49C9-A170-6757D888AEC7}">
      <dgm:prSet/>
      <dgm:spPr/>
      <dgm:t>
        <a:bodyPr/>
        <a:lstStyle/>
        <a:p>
          <a:endParaRPr lang="en-US"/>
        </a:p>
      </dgm:t>
    </dgm:pt>
    <dgm:pt modelId="{4F72DC4C-701B-4E3D-A2D3-25FAC508FF47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ESCI</a:t>
          </a:r>
        </a:p>
        <a:p>
          <a:r>
            <a:rPr lang="en-US" sz="1500" dirty="0" smtClean="0">
              <a:solidFill>
                <a:schemeClr val="bg1"/>
              </a:solidFill>
            </a:rPr>
            <a:t>MPC5777C</a:t>
          </a:r>
          <a:endParaRPr lang="en-US" sz="1500" dirty="0">
            <a:solidFill>
              <a:schemeClr val="bg1"/>
            </a:solidFill>
          </a:endParaRPr>
        </a:p>
      </dgm:t>
    </dgm:pt>
    <dgm:pt modelId="{89B9843A-7EEA-4CBD-8DA7-119FA39A932E}" type="parTrans" cxnId="{299C0940-FCE6-42FE-9444-8D6BB0893506}">
      <dgm:prSet/>
      <dgm:spPr/>
      <dgm:t>
        <a:bodyPr/>
        <a:lstStyle/>
        <a:p>
          <a:endParaRPr lang="en-US"/>
        </a:p>
      </dgm:t>
    </dgm:pt>
    <dgm:pt modelId="{B537509A-F97D-4614-82FA-5FE8AC086E48}" type="sibTrans" cxnId="{299C0940-FCE6-42FE-9444-8D6BB0893506}">
      <dgm:prSet/>
      <dgm:spPr/>
      <dgm:t>
        <a:bodyPr/>
        <a:lstStyle/>
        <a:p>
          <a:endParaRPr lang="en-US"/>
        </a:p>
      </dgm:t>
    </dgm:pt>
    <dgm:pt modelId="{209BBB34-BF49-4B9F-A339-711F5F28925B}" type="pres">
      <dgm:prSet presAssocID="{57E1448C-CFBD-457A-90B3-89F93DC43BE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DA5EC-17C6-4791-8E75-F5D060B93BEE}" type="pres">
      <dgm:prSet presAssocID="{57E1448C-CFBD-457A-90B3-89F93DC43BE3}" presName="matrix" presStyleCnt="0"/>
      <dgm:spPr/>
    </dgm:pt>
    <dgm:pt modelId="{E6666AF4-015B-4ECF-8456-5D75A0625988}" type="pres">
      <dgm:prSet presAssocID="{57E1448C-CFBD-457A-90B3-89F93DC43BE3}" presName="tile1" presStyleLbl="node1" presStyleIdx="0" presStyleCnt="4"/>
      <dgm:spPr/>
      <dgm:t>
        <a:bodyPr/>
        <a:lstStyle/>
        <a:p>
          <a:endParaRPr lang="en-US"/>
        </a:p>
      </dgm:t>
    </dgm:pt>
    <dgm:pt modelId="{E5FB2849-293A-455C-B12B-A151E9B83569}" type="pres">
      <dgm:prSet presAssocID="{57E1448C-CFBD-457A-90B3-89F93DC43BE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0E1C7-2E61-43A2-8BB5-3D00676BB399}" type="pres">
      <dgm:prSet presAssocID="{57E1448C-CFBD-457A-90B3-89F93DC43BE3}" presName="tile2" presStyleLbl="node1" presStyleIdx="1" presStyleCnt="4"/>
      <dgm:spPr/>
      <dgm:t>
        <a:bodyPr/>
        <a:lstStyle/>
        <a:p>
          <a:endParaRPr lang="en-US"/>
        </a:p>
      </dgm:t>
    </dgm:pt>
    <dgm:pt modelId="{60576AEE-249E-4E80-81E8-28E040BA6A60}" type="pres">
      <dgm:prSet presAssocID="{57E1448C-CFBD-457A-90B3-89F93DC43BE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43866-DE70-4432-98D8-F10446D7EDCF}" type="pres">
      <dgm:prSet presAssocID="{57E1448C-CFBD-457A-90B3-89F93DC43BE3}" presName="tile3" presStyleLbl="node1" presStyleIdx="2" presStyleCnt="4"/>
      <dgm:spPr/>
      <dgm:t>
        <a:bodyPr/>
        <a:lstStyle/>
        <a:p>
          <a:endParaRPr lang="en-US"/>
        </a:p>
      </dgm:t>
    </dgm:pt>
    <dgm:pt modelId="{1530DDF5-2BF5-4017-BA12-7904FAD752B8}" type="pres">
      <dgm:prSet presAssocID="{57E1448C-CFBD-457A-90B3-89F93DC43BE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241AD-BC15-4EC3-9A79-C22BF3BEB5C0}" type="pres">
      <dgm:prSet presAssocID="{57E1448C-CFBD-457A-90B3-89F93DC43BE3}" presName="tile4" presStyleLbl="node1" presStyleIdx="3" presStyleCnt="4"/>
      <dgm:spPr/>
      <dgm:t>
        <a:bodyPr/>
        <a:lstStyle/>
        <a:p>
          <a:endParaRPr lang="en-US"/>
        </a:p>
      </dgm:t>
    </dgm:pt>
    <dgm:pt modelId="{0D591149-4A61-4F54-B42D-866D7DB571A2}" type="pres">
      <dgm:prSet presAssocID="{57E1448C-CFBD-457A-90B3-89F93DC43BE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C736F-9CBD-42F6-A8F7-102A5C96F0C2}" type="pres">
      <dgm:prSet presAssocID="{57E1448C-CFBD-457A-90B3-89F93DC43BE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95DF0B1-E7FB-44CF-8262-38FA55AD08A6}" srcId="{4DC9A14F-72DA-4F8E-B89A-7581E109C8DD}" destId="{167098B7-F700-4D0E-AA46-6A62118EA0BB}" srcOrd="0" destOrd="0" parTransId="{23E92E72-4EFC-4AEA-9274-EB7DEDF6E487}" sibTransId="{92E64685-33BA-4CF7-9CE8-15C1073E519F}"/>
    <dgm:cxn modelId="{6226482F-F874-48DD-8A79-6655D5305D6A}" type="presOf" srcId="{4F72DC4C-701B-4E3D-A2D3-25FAC508FF47}" destId="{801241AD-BC15-4EC3-9A79-C22BF3BEB5C0}" srcOrd="0" destOrd="0" presId="urn:microsoft.com/office/officeart/2005/8/layout/matrix1"/>
    <dgm:cxn modelId="{228A7078-3155-4312-B443-613ABB3F1352}" type="presOf" srcId="{57E1448C-CFBD-457A-90B3-89F93DC43BE3}" destId="{209BBB34-BF49-4B9F-A339-711F5F28925B}" srcOrd="0" destOrd="0" presId="urn:microsoft.com/office/officeart/2005/8/layout/matrix1"/>
    <dgm:cxn modelId="{1F491DEA-E4E9-4F27-9B16-B0E0BAC2A546}" srcId="{4DC9A14F-72DA-4F8E-B89A-7581E109C8DD}" destId="{9D7CDAB6-C6F0-4728-A5E6-E57B7A9866D5}" srcOrd="1" destOrd="0" parTransId="{4BF16646-CFC0-4D68-A18D-D38FC1176C74}" sibTransId="{117CD92F-5502-41D5-90F2-91AB683C675D}"/>
    <dgm:cxn modelId="{D078FD6C-5955-439D-9DCA-270565DBADFE}" type="presOf" srcId="{167098B7-F700-4D0E-AA46-6A62118EA0BB}" destId="{E6666AF4-015B-4ECF-8456-5D75A0625988}" srcOrd="0" destOrd="0" presId="urn:microsoft.com/office/officeart/2005/8/layout/matrix1"/>
    <dgm:cxn modelId="{0221E660-9597-49C9-A170-6757D888AEC7}" srcId="{4DC9A14F-72DA-4F8E-B89A-7581E109C8DD}" destId="{219BBC61-1674-4D69-A3A6-1C6828019B9A}" srcOrd="2" destOrd="0" parTransId="{26130C04-A908-4541-86C3-9C8B315707CD}" sibTransId="{C6655577-6E59-4745-AD05-C5685EA2557B}"/>
    <dgm:cxn modelId="{6CA71A5C-D326-41F0-8B18-1C0EBD69A1AA}" type="presOf" srcId="{9D7CDAB6-C6F0-4728-A5E6-E57B7A9866D5}" destId="{60576AEE-249E-4E80-81E8-28E040BA6A60}" srcOrd="1" destOrd="0" presId="urn:microsoft.com/office/officeart/2005/8/layout/matrix1"/>
    <dgm:cxn modelId="{FB865F83-7FE5-42E7-B8B9-D591BCA38AB5}" type="presOf" srcId="{167098B7-F700-4D0E-AA46-6A62118EA0BB}" destId="{E5FB2849-293A-455C-B12B-A151E9B83569}" srcOrd="1" destOrd="0" presId="urn:microsoft.com/office/officeart/2005/8/layout/matrix1"/>
    <dgm:cxn modelId="{AE71C8CE-CBA6-4111-92F1-71240558A2A0}" type="presOf" srcId="{4DC9A14F-72DA-4F8E-B89A-7581E109C8DD}" destId="{772C736F-9CBD-42F6-A8F7-102A5C96F0C2}" srcOrd="0" destOrd="0" presId="urn:microsoft.com/office/officeart/2005/8/layout/matrix1"/>
    <dgm:cxn modelId="{2892EB95-F793-465B-B295-B31B27BAC903}" type="presOf" srcId="{219BBC61-1674-4D69-A3A6-1C6828019B9A}" destId="{1530DDF5-2BF5-4017-BA12-7904FAD752B8}" srcOrd="1" destOrd="0" presId="urn:microsoft.com/office/officeart/2005/8/layout/matrix1"/>
    <dgm:cxn modelId="{D733B337-B35B-4A60-8B41-3B80907DF8AB}" type="presOf" srcId="{219BBC61-1674-4D69-A3A6-1C6828019B9A}" destId="{73843866-DE70-4432-98D8-F10446D7EDCF}" srcOrd="0" destOrd="0" presId="urn:microsoft.com/office/officeart/2005/8/layout/matrix1"/>
    <dgm:cxn modelId="{0FC846E2-C190-43C2-B256-FBD358574C21}" type="presOf" srcId="{9D7CDAB6-C6F0-4728-A5E6-E57B7A9866D5}" destId="{1910E1C7-2E61-43A2-8BB5-3D00676BB399}" srcOrd="0" destOrd="0" presId="urn:microsoft.com/office/officeart/2005/8/layout/matrix1"/>
    <dgm:cxn modelId="{EE356B8B-4CFB-4828-8219-928744BA3A8B}" type="presOf" srcId="{4F72DC4C-701B-4E3D-A2D3-25FAC508FF47}" destId="{0D591149-4A61-4F54-B42D-866D7DB571A2}" srcOrd="1" destOrd="0" presId="urn:microsoft.com/office/officeart/2005/8/layout/matrix1"/>
    <dgm:cxn modelId="{9D96C8C1-94C2-4F56-8C37-D84775F159D8}" srcId="{57E1448C-CFBD-457A-90B3-89F93DC43BE3}" destId="{4DC9A14F-72DA-4F8E-B89A-7581E109C8DD}" srcOrd="0" destOrd="0" parTransId="{6C34AC5E-1851-4480-AFBD-AD2439D8BCE3}" sibTransId="{DD5D43DC-B1C5-492F-97B7-9AFAE8421020}"/>
    <dgm:cxn modelId="{299C0940-FCE6-42FE-9444-8D6BB0893506}" srcId="{4DC9A14F-72DA-4F8E-B89A-7581E109C8DD}" destId="{4F72DC4C-701B-4E3D-A2D3-25FAC508FF47}" srcOrd="3" destOrd="0" parTransId="{89B9843A-7EEA-4CBD-8DA7-119FA39A932E}" sibTransId="{B537509A-F97D-4614-82FA-5FE8AC086E48}"/>
    <dgm:cxn modelId="{059E4EB1-E0AD-4967-A3B3-AFBBE47569BB}" type="presParOf" srcId="{209BBB34-BF49-4B9F-A339-711F5F28925B}" destId="{0A7DA5EC-17C6-4791-8E75-F5D060B93BEE}" srcOrd="0" destOrd="0" presId="urn:microsoft.com/office/officeart/2005/8/layout/matrix1"/>
    <dgm:cxn modelId="{75B9F5C0-6A9B-4C14-9C60-EA8F97794959}" type="presParOf" srcId="{0A7DA5EC-17C6-4791-8E75-F5D060B93BEE}" destId="{E6666AF4-015B-4ECF-8456-5D75A0625988}" srcOrd="0" destOrd="0" presId="urn:microsoft.com/office/officeart/2005/8/layout/matrix1"/>
    <dgm:cxn modelId="{40EC4208-2B69-4743-B1FD-D2A72E1158EB}" type="presParOf" srcId="{0A7DA5EC-17C6-4791-8E75-F5D060B93BEE}" destId="{E5FB2849-293A-455C-B12B-A151E9B83569}" srcOrd="1" destOrd="0" presId="urn:microsoft.com/office/officeart/2005/8/layout/matrix1"/>
    <dgm:cxn modelId="{83EC69E2-219D-4497-B4CB-71851740A82B}" type="presParOf" srcId="{0A7DA5EC-17C6-4791-8E75-F5D060B93BEE}" destId="{1910E1C7-2E61-43A2-8BB5-3D00676BB399}" srcOrd="2" destOrd="0" presId="urn:microsoft.com/office/officeart/2005/8/layout/matrix1"/>
    <dgm:cxn modelId="{4A4660FF-AE43-41A1-B78A-BEDDFA1ECF2E}" type="presParOf" srcId="{0A7DA5EC-17C6-4791-8E75-F5D060B93BEE}" destId="{60576AEE-249E-4E80-81E8-28E040BA6A60}" srcOrd="3" destOrd="0" presId="urn:microsoft.com/office/officeart/2005/8/layout/matrix1"/>
    <dgm:cxn modelId="{EC813E2A-C0CD-4110-AC41-17EE9360827A}" type="presParOf" srcId="{0A7DA5EC-17C6-4791-8E75-F5D060B93BEE}" destId="{73843866-DE70-4432-98D8-F10446D7EDCF}" srcOrd="4" destOrd="0" presId="urn:microsoft.com/office/officeart/2005/8/layout/matrix1"/>
    <dgm:cxn modelId="{BE60C155-13E1-4AE0-87EC-8D2F10797EE9}" type="presParOf" srcId="{0A7DA5EC-17C6-4791-8E75-F5D060B93BEE}" destId="{1530DDF5-2BF5-4017-BA12-7904FAD752B8}" srcOrd="5" destOrd="0" presId="urn:microsoft.com/office/officeart/2005/8/layout/matrix1"/>
    <dgm:cxn modelId="{512A9E78-A291-4D48-A645-99BE770FD067}" type="presParOf" srcId="{0A7DA5EC-17C6-4791-8E75-F5D060B93BEE}" destId="{801241AD-BC15-4EC3-9A79-C22BF3BEB5C0}" srcOrd="6" destOrd="0" presId="urn:microsoft.com/office/officeart/2005/8/layout/matrix1"/>
    <dgm:cxn modelId="{351408EC-2E1E-4962-AF33-DB8476DCDDE2}" type="presParOf" srcId="{0A7DA5EC-17C6-4791-8E75-F5D060B93BEE}" destId="{0D591149-4A61-4F54-B42D-866D7DB571A2}" srcOrd="7" destOrd="0" presId="urn:microsoft.com/office/officeart/2005/8/layout/matrix1"/>
    <dgm:cxn modelId="{6AF35D4D-3176-47C8-B971-7B68CB37443B}" type="presParOf" srcId="{209BBB34-BF49-4B9F-A339-711F5F28925B}" destId="{772C736F-9CBD-42F6-A8F7-102A5C96F0C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B6ABC-6DDC-4EF4-A430-7F38BE112AC8}">
      <dsp:nvSpPr>
        <dsp:cNvPr id="0" name=""/>
        <dsp:cNvSpPr/>
      </dsp:nvSpPr>
      <dsp:spPr>
        <a:xfrm rot="5400000">
          <a:off x="-145129" y="146073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</a:t>
          </a:r>
          <a:endParaRPr lang="en-US" sz="2000" kern="1200" dirty="0"/>
        </a:p>
      </dsp:txBody>
      <dsp:txXfrm rot="-5400000">
        <a:off x="1" y="339580"/>
        <a:ext cx="677271" cy="290259"/>
      </dsp:txXfrm>
    </dsp:sp>
    <dsp:sp modelId="{9BC2C2AE-E163-4D66-9CCE-3528CFAB0F4A}">
      <dsp:nvSpPr>
        <dsp:cNvPr id="0" name=""/>
        <dsp:cNvSpPr/>
      </dsp:nvSpPr>
      <dsp:spPr>
        <a:xfrm rot="5400000">
          <a:off x="4258282" y="-3580067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Giao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thức</a:t>
          </a:r>
          <a:r>
            <a:rPr lang="en-US" sz="3300" kern="1200" dirty="0" smtClean="0"/>
            <a:t> LIN</a:t>
          </a:r>
          <a:endParaRPr lang="en-US" sz="3300" kern="1200" dirty="0"/>
        </a:p>
      </dsp:txBody>
      <dsp:txXfrm rot="-5400000">
        <a:off x="677271" y="31644"/>
        <a:ext cx="7760217" cy="567494"/>
      </dsp:txXfrm>
    </dsp:sp>
    <dsp:sp modelId="{CD0E1BBF-4F23-4E5B-946E-C557916A8F61}">
      <dsp:nvSpPr>
        <dsp:cNvPr id="0" name=""/>
        <dsp:cNvSpPr/>
      </dsp:nvSpPr>
      <dsp:spPr>
        <a:xfrm rot="5400000">
          <a:off x="-145129" y="994854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</a:t>
          </a:r>
          <a:endParaRPr lang="en-US" sz="2000" kern="1200" dirty="0"/>
        </a:p>
      </dsp:txBody>
      <dsp:txXfrm rot="-5400000">
        <a:off x="1" y="1188361"/>
        <a:ext cx="677271" cy="290259"/>
      </dsp:txXfrm>
    </dsp:sp>
    <dsp:sp modelId="{B29BF817-72F8-4A57-BCFE-9CA47AB0AA76}">
      <dsp:nvSpPr>
        <dsp:cNvPr id="0" name=""/>
        <dsp:cNvSpPr/>
      </dsp:nvSpPr>
      <dsp:spPr>
        <a:xfrm rot="5400000">
          <a:off x="4258282" y="-273128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Cấu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trúc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một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số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phần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cứng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hỗ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trợ</a:t>
          </a:r>
          <a:r>
            <a:rPr lang="en-US" sz="3300" kern="1200" dirty="0" smtClean="0"/>
            <a:t> LIN</a:t>
          </a:r>
          <a:endParaRPr lang="en-US" sz="3300" kern="1200" dirty="0"/>
        </a:p>
      </dsp:txBody>
      <dsp:txXfrm rot="-5400000">
        <a:off x="677271" y="880425"/>
        <a:ext cx="7760217" cy="567494"/>
      </dsp:txXfrm>
    </dsp:sp>
    <dsp:sp modelId="{A49BBF9A-38C2-4642-9C78-CFBAE0F72760}">
      <dsp:nvSpPr>
        <dsp:cNvPr id="0" name=""/>
        <dsp:cNvSpPr/>
      </dsp:nvSpPr>
      <dsp:spPr>
        <a:xfrm rot="5400000">
          <a:off x="-145129" y="1843634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</a:t>
          </a:r>
          <a:endParaRPr lang="en-US" sz="2000" kern="1200" dirty="0"/>
        </a:p>
      </dsp:txBody>
      <dsp:txXfrm rot="-5400000">
        <a:off x="1" y="2037141"/>
        <a:ext cx="677271" cy="290259"/>
      </dsp:txXfrm>
    </dsp:sp>
    <dsp:sp modelId="{8FF711E0-39AD-4C31-A839-1C5574FFA55C}">
      <dsp:nvSpPr>
        <dsp:cNvPr id="0" name=""/>
        <dsp:cNvSpPr/>
      </dsp:nvSpPr>
      <dsp:spPr>
        <a:xfrm rot="5400000">
          <a:off x="4258282" y="-188250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Cách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thực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hiện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xây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dựng</a:t>
          </a:r>
          <a:r>
            <a:rPr lang="en-US" sz="3300" kern="1200" dirty="0" smtClean="0"/>
            <a:t> driver</a:t>
          </a:r>
          <a:endParaRPr lang="en-US" sz="3300" kern="1200" dirty="0"/>
        </a:p>
      </dsp:txBody>
      <dsp:txXfrm rot="-5400000">
        <a:off x="677271" y="1729205"/>
        <a:ext cx="7760217" cy="567494"/>
      </dsp:txXfrm>
    </dsp:sp>
    <dsp:sp modelId="{FD878246-139B-49F9-955C-A72D024BF353}">
      <dsp:nvSpPr>
        <dsp:cNvPr id="0" name=""/>
        <dsp:cNvSpPr/>
      </dsp:nvSpPr>
      <dsp:spPr>
        <a:xfrm rot="5400000">
          <a:off x="-145129" y="2692415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</a:t>
          </a:r>
          <a:endParaRPr lang="en-US" sz="2000" kern="1200" dirty="0"/>
        </a:p>
      </dsp:txBody>
      <dsp:txXfrm rot="-5400000">
        <a:off x="1" y="2885922"/>
        <a:ext cx="677271" cy="290259"/>
      </dsp:txXfrm>
    </dsp:sp>
    <dsp:sp modelId="{BBB8B08A-F729-43F8-860F-56552AF1625A}">
      <dsp:nvSpPr>
        <dsp:cNvPr id="0" name=""/>
        <dsp:cNvSpPr/>
      </dsp:nvSpPr>
      <dsp:spPr>
        <a:xfrm rot="5400000">
          <a:off x="4258282" y="-1033725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Một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số</a:t>
          </a:r>
          <a:r>
            <a:rPr lang="en-US" sz="3300" kern="1200" dirty="0" smtClean="0"/>
            <a:t> Tips, Trick </a:t>
          </a:r>
          <a:endParaRPr lang="en-US" sz="3300" kern="1200" dirty="0"/>
        </a:p>
      </dsp:txBody>
      <dsp:txXfrm rot="-5400000">
        <a:off x="677271" y="2577986"/>
        <a:ext cx="7760217" cy="567494"/>
      </dsp:txXfrm>
    </dsp:sp>
    <dsp:sp modelId="{69069C52-88C5-40C3-9C14-CF09AE4D4247}">
      <dsp:nvSpPr>
        <dsp:cNvPr id="0" name=""/>
        <dsp:cNvSpPr/>
      </dsp:nvSpPr>
      <dsp:spPr>
        <a:xfrm rot="5400000">
          <a:off x="-145129" y="3541196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</a:t>
          </a:r>
          <a:endParaRPr lang="en-US" sz="2000" kern="1200" dirty="0"/>
        </a:p>
      </dsp:txBody>
      <dsp:txXfrm rot="-5400000">
        <a:off x="1" y="3734703"/>
        <a:ext cx="677271" cy="290259"/>
      </dsp:txXfrm>
    </dsp:sp>
    <dsp:sp modelId="{BD128624-B03B-4BAE-AA2F-5C1B5B4C3C2E}">
      <dsp:nvSpPr>
        <dsp:cNvPr id="0" name=""/>
        <dsp:cNvSpPr/>
      </dsp:nvSpPr>
      <dsp:spPr>
        <a:xfrm rot="5400000">
          <a:off x="4258282" y="-184944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b="1" kern="1200" dirty="0" err="1" smtClean="0"/>
            <a:t>Cách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tham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chiếu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tài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liệu</a:t>
          </a:r>
          <a:r>
            <a:rPr lang="en-US" sz="3300" b="1" kern="1200" dirty="0" smtClean="0"/>
            <a:t> </a:t>
          </a:r>
          <a:endParaRPr lang="en-US" sz="3300" b="1" kern="1200" dirty="0"/>
        </a:p>
      </dsp:txBody>
      <dsp:txXfrm rot="-5400000">
        <a:off x="677271" y="3426767"/>
        <a:ext cx="7760217" cy="567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DC9CE-92EB-4EFF-8B04-6978A54BAFAE}">
      <dsp:nvSpPr>
        <dsp:cNvPr id="0" name=""/>
        <dsp:cNvSpPr/>
      </dsp:nvSpPr>
      <dsp:spPr>
        <a:xfrm>
          <a:off x="3056731" y="3158814"/>
          <a:ext cx="2014537" cy="2014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Thành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viên</a:t>
          </a:r>
          <a:r>
            <a:rPr lang="en-US" sz="1600" b="1" kern="1200" dirty="0" smtClean="0"/>
            <a:t> MCAL</a:t>
          </a:r>
          <a:endParaRPr lang="en-US" sz="1600" b="1" kern="1200" dirty="0"/>
        </a:p>
      </dsp:txBody>
      <dsp:txXfrm>
        <a:off x="3351753" y="3453836"/>
        <a:ext cx="1424493" cy="1424493"/>
      </dsp:txXfrm>
    </dsp:sp>
    <dsp:sp modelId="{6F8DF16F-14D1-4380-805A-8CCC0E210964}">
      <dsp:nvSpPr>
        <dsp:cNvPr id="0" name=""/>
        <dsp:cNvSpPr/>
      </dsp:nvSpPr>
      <dsp:spPr>
        <a:xfrm rot="10800000">
          <a:off x="707302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5F623-A8EB-4FBE-9794-0B51AEAB4D13}">
      <dsp:nvSpPr>
        <dsp:cNvPr id="0" name=""/>
        <dsp:cNvSpPr/>
      </dsp:nvSpPr>
      <dsp:spPr>
        <a:xfrm>
          <a:off x="2214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UML design</a:t>
          </a:r>
          <a:endParaRPr lang="en-US" sz="1500" kern="1200" dirty="0"/>
        </a:p>
      </dsp:txBody>
      <dsp:txXfrm>
        <a:off x="35256" y="3635054"/>
        <a:ext cx="1344092" cy="1062057"/>
      </dsp:txXfrm>
    </dsp:sp>
    <dsp:sp modelId="{CAF8F43E-3022-4A07-961F-46038E3FB407}">
      <dsp:nvSpPr>
        <dsp:cNvPr id="0" name=""/>
        <dsp:cNvSpPr/>
      </dsp:nvSpPr>
      <dsp:spPr>
        <a:xfrm rot="12600000">
          <a:off x="1008288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94365-4E80-4242-AD72-2A9D77E6BA42}">
      <dsp:nvSpPr>
        <dsp:cNvPr id="0" name=""/>
        <dsp:cNvSpPr/>
      </dsp:nvSpPr>
      <dsp:spPr>
        <a:xfrm>
          <a:off x="451926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Kiến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thức</a:t>
          </a:r>
          <a:r>
            <a:rPr lang="en-US" sz="1500" kern="1200" dirty="0" smtClean="0"/>
            <a:t> C, Assemble</a:t>
          </a:r>
          <a:endParaRPr lang="en-US" sz="1500" kern="1200" dirty="0"/>
        </a:p>
      </dsp:txBody>
      <dsp:txXfrm>
        <a:off x="484968" y="1956705"/>
        <a:ext cx="1344092" cy="1062057"/>
      </dsp:txXfrm>
    </dsp:sp>
    <dsp:sp modelId="{53374DEF-C585-4FC8-8AD4-DEEC74315376}">
      <dsp:nvSpPr>
        <dsp:cNvPr id="0" name=""/>
        <dsp:cNvSpPr/>
      </dsp:nvSpPr>
      <dsp:spPr>
        <a:xfrm rot="14400000">
          <a:off x="1830598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43180-3439-4C65-A357-9804C20E4A20}">
      <dsp:nvSpPr>
        <dsp:cNvPr id="0" name=""/>
        <dsp:cNvSpPr/>
      </dsp:nvSpPr>
      <dsp:spPr>
        <a:xfrm>
          <a:off x="1680562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EUnit</a:t>
          </a:r>
          <a:r>
            <a:rPr lang="en-US" sz="1500" kern="1200" dirty="0" smtClean="0"/>
            <a:t>, BEART</a:t>
          </a:r>
          <a:endParaRPr lang="en-US" sz="1500" kern="1200" dirty="0"/>
        </a:p>
      </dsp:txBody>
      <dsp:txXfrm>
        <a:off x="1713604" y="728069"/>
        <a:ext cx="1344092" cy="1062057"/>
      </dsp:txXfrm>
    </dsp:sp>
    <dsp:sp modelId="{D0A3A996-CE9C-4FBC-99AA-9322B4362494}">
      <dsp:nvSpPr>
        <dsp:cNvPr id="0" name=""/>
        <dsp:cNvSpPr/>
      </dsp:nvSpPr>
      <dsp:spPr>
        <a:xfrm rot="16200000">
          <a:off x="2953894" y="1632419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1418D-DD0D-4A91-AAA2-A2BDF77D95DA}">
      <dsp:nvSpPr>
        <dsp:cNvPr id="0" name=""/>
        <dsp:cNvSpPr/>
      </dsp:nvSpPr>
      <dsp:spPr>
        <a:xfrm>
          <a:off x="3358911" y="245314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Autosar</a:t>
          </a:r>
          <a:r>
            <a:rPr lang="en-US" sz="1500" kern="1200" dirty="0" smtClean="0"/>
            <a:t>,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Non-</a:t>
          </a:r>
          <a:r>
            <a:rPr lang="en-US" sz="1500" kern="1200" dirty="0" err="1" smtClean="0"/>
            <a:t>Autosar</a:t>
          </a:r>
          <a:endParaRPr lang="en-US" sz="1500" kern="1200" dirty="0"/>
        </a:p>
      </dsp:txBody>
      <dsp:txXfrm>
        <a:off x="3391953" y="278356"/>
        <a:ext cx="1344092" cy="1062057"/>
      </dsp:txXfrm>
    </dsp:sp>
    <dsp:sp modelId="{6C7D7954-7827-429D-AD35-C3092074558B}">
      <dsp:nvSpPr>
        <dsp:cNvPr id="0" name=""/>
        <dsp:cNvSpPr/>
      </dsp:nvSpPr>
      <dsp:spPr>
        <a:xfrm rot="18000000">
          <a:off x="4077191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A23B7-6BB3-4D0B-9B3C-1DCB86FF056B}">
      <dsp:nvSpPr>
        <dsp:cNvPr id="0" name=""/>
        <dsp:cNvSpPr/>
      </dsp:nvSpPr>
      <dsp:spPr>
        <a:xfrm>
          <a:off x="5037260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Coding convention (</a:t>
          </a:r>
          <a:r>
            <a:rPr lang="en-US" sz="1500" kern="1200" dirty="0" err="1" smtClean="0"/>
            <a:t>Misra</a:t>
          </a:r>
          <a:r>
            <a:rPr lang="en-US" sz="1500" kern="1200" dirty="0" smtClean="0"/>
            <a:t>, Compiler warning) </a:t>
          </a:r>
          <a:endParaRPr lang="en-US" sz="1500" kern="1200" dirty="0"/>
        </a:p>
      </dsp:txBody>
      <dsp:txXfrm>
        <a:off x="5070302" y="728069"/>
        <a:ext cx="1344092" cy="1062057"/>
      </dsp:txXfrm>
    </dsp:sp>
    <dsp:sp modelId="{49FA313D-1DB1-4761-B1B2-BA2583B55DE1}">
      <dsp:nvSpPr>
        <dsp:cNvPr id="0" name=""/>
        <dsp:cNvSpPr/>
      </dsp:nvSpPr>
      <dsp:spPr>
        <a:xfrm rot="19800000">
          <a:off x="4899501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B01EB-AA4E-485C-8BFA-7AF3A1D8FBA3}">
      <dsp:nvSpPr>
        <dsp:cNvPr id="0" name=""/>
        <dsp:cNvSpPr/>
      </dsp:nvSpPr>
      <dsp:spPr>
        <a:xfrm>
          <a:off x="6265897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Phần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cứng</a:t>
          </a:r>
          <a:r>
            <a:rPr lang="en-US" sz="1500" kern="1200" dirty="0" smtClean="0"/>
            <a:t> ARM, PPC</a:t>
          </a:r>
          <a:endParaRPr lang="en-US" sz="1500" kern="1200" dirty="0"/>
        </a:p>
      </dsp:txBody>
      <dsp:txXfrm>
        <a:off x="6298939" y="1956705"/>
        <a:ext cx="1344092" cy="1062057"/>
      </dsp:txXfrm>
    </dsp:sp>
    <dsp:sp modelId="{FFFE9E4F-89C2-47D4-AA57-D8FD8068E766}">
      <dsp:nvSpPr>
        <dsp:cNvPr id="0" name=""/>
        <dsp:cNvSpPr/>
      </dsp:nvSpPr>
      <dsp:spPr>
        <a:xfrm>
          <a:off x="5200487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63D0C-5BC7-422C-9E2B-7FCBE4283991}">
      <dsp:nvSpPr>
        <dsp:cNvPr id="0" name=""/>
        <dsp:cNvSpPr/>
      </dsp:nvSpPr>
      <dsp:spPr>
        <a:xfrm>
          <a:off x="6715609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…</a:t>
          </a:r>
          <a:endParaRPr lang="en-US" sz="1500" kern="1200" dirty="0"/>
        </a:p>
      </dsp:txBody>
      <dsp:txXfrm>
        <a:off x="6748651" y="3635054"/>
        <a:ext cx="1344092" cy="106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8/18/2017 1:25:07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8/18/2017 1:25:05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1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Trong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mạng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nội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bộ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LIN,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các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node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không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có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trò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ngang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hàng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với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nhau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có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kiến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trúc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Master – Slave. 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Định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dạng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khung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truyền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gồm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hai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phần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header 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chứa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thông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về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khởi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tạo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đồng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bộ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baudrate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kiểu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khung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truyền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response 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chứa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dữ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liệu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checksum)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7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5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2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2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4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2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 Transceiver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Tx</a:t>
            </a:r>
            <a:r>
              <a:rPr lang="en-US" baseline="0" dirty="0" smtClean="0"/>
              <a:t>, Rx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VĐK (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3.3, 5V) sang 1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5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4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4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7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5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5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7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0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8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5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5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1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MCAL: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AUTOSAR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PPC/ ARM.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7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5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9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9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6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03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43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8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2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ECU (</a:t>
            </a:r>
            <a:r>
              <a:rPr lang="en-US" sz="1200" dirty="0" smtClean="0"/>
              <a:t>Electronic Control Unit)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60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231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793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5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1999, 5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ô </a:t>
            </a:r>
            <a:r>
              <a:rPr lang="en-US" dirty="0" err="1" smtClean="0"/>
              <a:t>tô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2 </a:t>
            </a:r>
            <a:r>
              <a:rPr lang="en-US" dirty="0" err="1" smtClean="0"/>
              <a:t>hãng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thỏa</a:t>
            </a:r>
            <a:r>
              <a:rPr lang="en-US" dirty="0" smtClean="0"/>
              <a:t> </a:t>
            </a:r>
            <a:r>
              <a:rPr lang="en-US" dirty="0" err="1" smtClean="0"/>
              <a:t>mãn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b="1" dirty="0" smtClean="0"/>
              <a:t>: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giản</a:t>
            </a:r>
            <a:r>
              <a:rPr lang="en-US" b="1" dirty="0" smtClean="0"/>
              <a:t>,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kiệm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tiêu</a:t>
            </a:r>
            <a:r>
              <a:rPr lang="en-US" b="1" dirty="0" smtClean="0"/>
              <a:t> </a:t>
            </a:r>
            <a:r>
              <a:rPr lang="en-US" b="1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sz="1050" dirty="0" err="1" smtClean="0"/>
              <a:t>biến</a:t>
            </a:r>
            <a:r>
              <a:rPr lang="en-US" dirty="0" smtClean="0"/>
              <a:t>/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LIN (</a:t>
            </a:r>
            <a:r>
              <a:rPr lang="en-US" b="1" dirty="0" smtClean="0"/>
              <a:t>L</a:t>
            </a:r>
            <a:r>
              <a:rPr lang="en-US" dirty="0" smtClean="0"/>
              <a:t>ocal </a:t>
            </a:r>
            <a:r>
              <a:rPr lang="en-US" b="1" dirty="0" smtClean="0"/>
              <a:t>I</a:t>
            </a:r>
            <a:r>
              <a:rPr lang="en-US" dirty="0" smtClean="0"/>
              <a:t>nterconnect </a:t>
            </a:r>
            <a:r>
              <a:rPr lang="en-US" b="1" dirty="0" smtClean="0"/>
              <a:t>N</a:t>
            </a:r>
            <a:r>
              <a:rPr lang="en-US" dirty="0" smtClean="0"/>
              <a:t>etwork)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8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9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gương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 </a:t>
            </a:r>
            <a:r>
              <a:rPr lang="en-US" dirty="0" err="1" smtClean="0"/>
              <a:t>ngồi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gạt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mưa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mái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4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17332"/>
            <a:ext cx="5131229" cy="129746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612971" y="2042632"/>
            <a:ext cx="4216829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400" b="1" kern="1200" cap="all" spc="-60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052032"/>
            <a:ext cx="5131229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4296291"/>
            <a:ext cx="12186303" cy="1076770"/>
          </a:xfrm>
          <a:prstGeom prst="rect">
            <a:avLst/>
          </a:prstGeom>
        </p:spPr>
      </p:pic>
      <p:sp>
        <p:nvSpPr>
          <p:cNvPr id="56" name="TextBox 55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710636" y="5931672"/>
            <a:ext cx="5224214" cy="670193"/>
            <a:chOff x="7003917" y="-725488"/>
            <a:chExt cx="10382383" cy="1331913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3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63052"/>
            <a:ext cx="5131229" cy="129746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bg1"/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669252"/>
            <a:ext cx="5131229" cy="107394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864884" y="5903089"/>
            <a:ext cx="7327116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78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bg1"/>
                </a:solidFill>
              </a:rPr>
              <a:t>External use</a:t>
            </a:r>
          </a:p>
        </p:txBody>
      </p:sp>
      <p:sp>
        <p:nvSpPr>
          <p:cNvPr id="61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bg1"/>
                </a:solidFill>
              </a:rPr>
              <a:pPr algn="l"/>
              <a:t>‹#›</a:t>
            </a:fld>
            <a:endParaRPr lang="en-US" sz="1300" b="0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710636" y="5931672"/>
            <a:ext cx="5224214" cy="670193"/>
            <a:chOff x="7003917" y="-725488"/>
            <a:chExt cx="10382383" cy="1331913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61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082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</a:lstStyle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tyutyggrtrtretrtytrytryrtyutyutyutyutyu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</a:t>
            </a:r>
            <a:r>
              <a:rPr lang="en-US" dirty="0" smtClean="0"/>
              <a:t>Master text </a:t>
            </a:r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2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0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August 18, 2017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1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4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1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0654921" y="6049926"/>
            <a:ext cx="1309821" cy="471796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787" r:id="rId4"/>
    <p:sldLayoutId id="2147483788" r:id="rId5"/>
    <p:sldLayoutId id="2147483777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9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4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2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8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6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64707" y="1739900"/>
            <a:ext cx="5462587" cy="356669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Drawing21111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63337" y="2618306"/>
            <a:ext cx="4436745" cy="147109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600" b="1" dirty="0" smtClean="0">
                <a:solidFill>
                  <a:srgbClr val="7DB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LÊ SỸ CƯỜNG </a:t>
            </a:r>
          </a:p>
          <a:p>
            <a:pPr algn="ctr"/>
            <a:r>
              <a:rPr lang="en-US" sz="2200" dirty="0" smtClean="0">
                <a:solidFill>
                  <a:srgbClr val="7DB2DB"/>
                </a:solidFill>
              </a:rPr>
              <a:t>MCAL Team</a:t>
            </a:r>
            <a:r>
              <a:rPr lang="en-US" sz="2200" b="1" dirty="0">
                <a:solidFill>
                  <a:srgbClr val="7DB2DB"/>
                </a:solidFill>
              </a:rPr>
              <a:t/>
            </a:r>
            <a:br>
              <a:rPr lang="en-US" sz="2200" b="1" dirty="0">
                <a:solidFill>
                  <a:srgbClr val="7DB2DB"/>
                </a:solidFill>
              </a:rPr>
            </a:br>
            <a:r>
              <a:rPr lang="en-US" sz="1700" dirty="0">
                <a:solidFill>
                  <a:srgbClr val="F67B44"/>
                </a:solidFill>
              </a:rPr>
              <a:t/>
            </a:r>
            <a:br>
              <a:rPr lang="en-US" sz="1700" dirty="0">
                <a:solidFill>
                  <a:srgbClr val="F67B44"/>
                </a:solidFill>
              </a:rPr>
            </a:br>
            <a:endParaRPr lang="en-US" sz="1700" dirty="0" smtClean="0">
              <a:solidFill>
                <a:srgbClr val="F67B44"/>
              </a:solidFill>
            </a:endParaRPr>
          </a:p>
          <a:p>
            <a:pPr algn="ctr"/>
            <a:r>
              <a:rPr lang="en-US" dirty="0" smtClean="0">
                <a:solidFill>
                  <a:srgbClr val="C7D22D"/>
                </a:solidFill>
              </a:rPr>
              <a:t>18 - 08 - 2017</a:t>
            </a:r>
            <a:endParaRPr lang="en-US" dirty="0">
              <a:solidFill>
                <a:srgbClr val="C7D22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5269" y="1104939"/>
            <a:ext cx="9032879" cy="1206461"/>
          </a:xfrm>
        </p:spPr>
        <p:txBody>
          <a:bodyPr/>
          <a:lstStyle/>
          <a:p>
            <a:pPr algn="ctr"/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tiếp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</a:t>
            </a:r>
            <a:r>
              <a:rPr lang="en-US" sz="3600" dirty="0" smtClean="0">
                <a:solidFill>
                  <a:srgbClr val="FFAD00"/>
                </a:solidFill>
              </a:rPr>
              <a:t/>
            </a:r>
            <a:br>
              <a:rPr lang="en-US" sz="3600" dirty="0" smtClean="0">
                <a:solidFill>
                  <a:srgbClr val="FFAD00"/>
                </a:solidFill>
              </a:rPr>
            </a:b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interconnect network</a:t>
            </a: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948024" cy="46672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2.3 </a:t>
            </a:r>
            <a:r>
              <a:rPr lang="en-US" b="1" dirty="0" err="1">
                <a:solidFill>
                  <a:srgbClr val="FFAD00"/>
                </a:solidFill>
              </a:rPr>
              <a:t>Các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đặc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tính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và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thông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số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cơ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bản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1 </a:t>
            </a:r>
            <a:r>
              <a:rPr lang="en-US" dirty="0" err="1"/>
              <a:t>đường</a:t>
            </a:r>
            <a:r>
              <a:rPr lang="en-US" dirty="0"/>
              <a:t> bus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: 40m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T</a:t>
            </a:r>
            <a:r>
              <a:rPr lang="en-US" dirty="0" err="1" smtClean="0"/>
              <a:t>ự</a:t>
            </a:r>
            <a:r>
              <a:rPr lang="en-US" dirty="0" smtClean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/>
              <a:t>clock </a:t>
            </a:r>
            <a:r>
              <a:rPr lang="en-US" dirty="0" err="1"/>
              <a:t>thạch</a:t>
            </a:r>
            <a:r>
              <a:rPr lang="en-US" dirty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 smtClean="0"/>
              <a:t>nội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bus: 9 - 18V (</a:t>
            </a:r>
            <a:r>
              <a:rPr lang="en-US" dirty="0" err="1"/>
              <a:t>Chuẩn</a:t>
            </a:r>
            <a:r>
              <a:rPr lang="en-US" dirty="0"/>
              <a:t>: 12V</a:t>
            </a:r>
            <a:r>
              <a:rPr lang="en-US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 1 - 20 </a:t>
            </a:r>
            <a:r>
              <a:rPr lang="en-US" dirty="0"/>
              <a:t>Kbit/s (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EMI)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: </a:t>
            </a:r>
            <a:r>
              <a:rPr lang="en-US" dirty="0"/>
              <a:t>1 </a:t>
            </a:r>
            <a:r>
              <a:rPr lang="en-US" dirty="0" smtClean="0"/>
              <a:t>Master</a:t>
            </a:r>
            <a:r>
              <a:rPr lang="en-US" dirty="0"/>
              <a:t> </a:t>
            </a:r>
            <a:r>
              <a:rPr lang="en-US" dirty="0" smtClean="0"/>
              <a:t>node,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15 </a:t>
            </a:r>
            <a:r>
              <a:rPr lang="en-US" dirty="0"/>
              <a:t>Slave </a:t>
            </a:r>
            <a:r>
              <a:rPr lang="en-US" dirty="0" smtClean="0"/>
              <a:t>node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Tận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: UART/ SCI/ ESCI/ GPIO/ FLEXIO/ LINLFEX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697375" y="1074188"/>
            <a:ext cx="3265170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 descr="Kết quả hình ảnh cho bus protocol 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45" y="1708586"/>
            <a:ext cx="5715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38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2.4 </a:t>
            </a:r>
            <a:r>
              <a:rPr lang="en-US" b="1" dirty="0" err="1">
                <a:solidFill>
                  <a:srgbClr val="FFAD00"/>
                </a:solidFill>
              </a:rPr>
              <a:t>Một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số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ứng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dụng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0" y="1580015"/>
            <a:ext cx="8917742" cy="43631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674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884739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2.5 LIN </a:t>
            </a:r>
            <a:r>
              <a:rPr lang="en-US" b="1" dirty="0" err="1">
                <a:solidFill>
                  <a:srgbClr val="FFAD00"/>
                </a:solidFill>
              </a:rPr>
              <a:t>trong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hình</a:t>
            </a:r>
            <a:r>
              <a:rPr lang="en-US" b="1" dirty="0">
                <a:solidFill>
                  <a:srgbClr val="FFAD00"/>
                </a:solidFill>
              </a:rPr>
              <a:t> OSI 7 </a:t>
            </a:r>
            <a:r>
              <a:rPr lang="en-US" b="1" dirty="0" err="1" smtClean="0">
                <a:solidFill>
                  <a:srgbClr val="FFAD00"/>
                </a:solidFill>
              </a:rPr>
              <a:t>lớp</a:t>
            </a: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 err="1" smtClean="0"/>
              <a:t>Lớp</a:t>
            </a:r>
            <a:r>
              <a:rPr lang="en-US" b="1" dirty="0" smtClean="0"/>
              <a:t> </a:t>
            </a:r>
            <a:r>
              <a:rPr lang="en-US" b="1" dirty="0" err="1"/>
              <a:t>vật</a:t>
            </a:r>
            <a:r>
              <a:rPr lang="en-US" b="1" dirty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: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bus?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sở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driver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MCAL</a:t>
            </a:r>
          </a:p>
          <a:p>
            <a:pPr marL="233363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LIN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184261" y="1074188"/>
            <a:ext cx="4778284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61" y="1622703"/>
            <a:ext cx="4778284" cy="40705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8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455383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 err="1" smtClean="0">
                <a:solidFill>
                  <a:srgbClr val="FFAD00"/>
                </a:solidFill>
              </a:rPr>
              <a:t>Mô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tả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hoạt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động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của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</a:t>
            </a:r>
          </a:p>
          <a:p>
            <a:pPr marL="0" indent="0">
              <a:buNone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 smtClean="0"/>
              <a:t>1 </a:t>
            </a:r>
            <a:r>
              <a:rPr lang="en-US" sz="2000" dirty="0"/>
              <a:t>master node,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15 slave </a:t>
            </a:r>
            <a:r>
              <a:rPr lang="en-US" sz="2000" dirty="0" smtClean="0"/>
              <a:t>node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Node master </a:t>
            </a:r>
            <a:r>
              <a:rPr lang="en-US" sz="2000" dirty="0" err="1" smtClean="0"/>
              <a:t>quyết</a:t>
            </a:r>
            <a:r>
              <a:rPr lang="en-US" sz="2000" dirty="0" smtClean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luật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</a:t>
            </a:r>
            <a:r>
              <a:rPr lang="en-US" sz="2000" dirty="0"/>
              <a:t>LIN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smtClean="0"/>
              <a:t>qua </a:t>
            </a:r>
            <a:r>
              <a:rPr lang="en-US" sz="2000" b="1" dirty="0" err="1" smtClean="0"/>
              <a:t>nguyên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tắc</a:t>
            </a:r>
            <a:r>
              <a:rPr lang="en-US" sz="2000" b="1" dirty="0" smtClean="0"/>
              <a:t> </a:t>
            </a:r>
            <a:r>
              <a:rPr lang="en-US" sz="2000" b="1" dirty="0"/>
              <a:t>Token </a:t>
            </a:r>
            <a:r>
              <a:rPr lang="en-US" sz="2000" dirty="0"/>
              <a:t>(</a:t>
            </a:r>
            <a:r>
              <a:rPr lang="en-US" sz="2000" dirty="0" err="1"/>
              <a:t>trường</a:t>
            </a:r>
            <a:r>
              <a:rPr lang="en-US" sz="2000" dirty="0"/>
              <a:t> PID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/>
              <a:t>header</a:t>
            </a:r>
            <a:r>
              <a:rPr lang="en-US" sz="2000" dirty="0" smtClean="0"/>
              <a:t>)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53354" y="1074188"/>
            <a:ext cx="710919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43306" y="2035432"/>
            <a:ext cx="7109191" cy="3018891"/>
          </a:xfrm>
          <a:prstGeom prst="rect">
            <a:avLst/>
          </a:prstGeom>
          <a:ln w="12700">
            <a:noFill/>
          </a:ln>
        </p:spPr>
      </p:pic>
      <p:sp>
        <p:nvSpPr>
          <p:cNvPr id="8" name="Round Single Corner Rectangle 7"/>
          <p:cNvSpPr/>
          <p:nvPr/>
        </p:nvSpPr>
        <p:spPr>
          <a:xfrm>
            <a:off x="4748525" y="1617785"/>
            <a:ext cx="1893435" cy="2100108"/>
          </a:xfrm>
          <a:prstGeom prst="round1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Phạm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293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AD00"/>
                </a:solidFill>
              </a:rPr>
              <a:t>2.6 </a:t>
            </a:r>
            <a:r>
              <a:rPr lang="en-US" sz="2000" b="1" dirty="0" err="1">
                <a:solidFill>
                  <a:srgbClr val="FFAD00"/>
                </a:solidFill>
              </a:rPr>
              <a:t>Mô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tả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hoạt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động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của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 smtClean="0">
                <a:solidFill>
                  <a:srgbClr val="FFAD00"/>
                </a:solidFill>
              </a:rPr>
              <a:t>mạng</a:t>
            </a:r>
            <a:r>
              <a:rPr lang="en-US" sz="2000" b="1" dirty="0" smtClean="0">
                <a:solidFill>
                  <a:srgbClr val="FFAD00"/>
                </a:solidFill>
              </a:rPr>
              <a:t> LIN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FFAD00"/>
                </a:solidFill>
              </a:rPr>
              <a:t>(</a:t>
            </a:r>
            <a:r>
              <a:rPr lang="en-US" sz="2000" b="1" dirty="0" err="1" smtClean="0">
                <a:solidFill>
                  <a:srgbClr val="FFAD00"/>
                </a:solidFill>
              </a:rPr>
              <a:t>tiếp</a:t>
            </a:r>
            <a:r>
              <a:rPr lang="en-US" sz="2000" b="1" dirty="0" smtClean="0">
                <a:solidFill>
                  <a:srgbClr val="FFAD00"/>
                </a:solidFill>
              </a:rPr>
              <a:t>)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err="1" smtClean="0"/>
              <a:t>Tác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vụ</a:t>
            </a:r>
            <a:r>
              <a:rPr lang="en-US" sz="1800" b="1" dirty="0" smtClean="0"/>
              <a:t> Master</a:t>
            </a:r>
            <a:r>
              <a:rPr lang="en-US" sz="1800" dirty="0" smtClean="0"/>
              <a:t>: (Node Master)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Xác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định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, </a:t>
            </a:r>
            <a:r>
              <a:rPr lang="en-US" sz="1800" dirty="0" err="1" smtClean="0"/>
              <a:t>độ</a:t>
            </a:r>
            <a:r>
              <a:rPr lang="en-US" sz="1800" dirty="0" smtClean="0"/>
              <a:t> </a:t>
            </a:r>
            <a:r>
              <a:rPr lang="en-US" sz="1800" dirty="0" err="1" smtClean="0"/>
              <a:t>ưu</a:t>
            </a:r>
            <a:r>
              <a:rPr lang="en-US" sz="1800" dirty="0" smtClean="0"/>
              <a:t> </a:t>
            </a:r>
            <a:r>
              <a:rPr lang="en-US" sz="1800" dirty="0" err="1" smtClean="0"/>
              <a:t>tiên</a:t>
            </a:r>
            <a:r>
              <a:rPr lang="en-US" sz="1800" dirty="0" smtClean="0"/>
              <a:t> </a:t>
            </a:r>
            <a:r>
              <a:rPr lang="en-US" sz="1800" dirty="0" err="1" smtClean="0"/>
              <a:t>bản</a:t>
            </a:r>
            <a:r>
              <a:rPr lang="en-US" sz="1800" dirty="0" smtClean="0"/>
              <a:t> tin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Kiểm</a:t>
            </a:r>
            <a:r>
              <a:rPr lang="en-US" sz="1800" dirty="0" smtClean="0"/>
              <a:t> </a:t>
            </a:r>
            <a:r>
              <a:rPr lang="en-US" sz="1800" dirty="0" err="1" smtClean="0"/>
              <a:t>soát</a:t>
            </a:r>
            <a:r>
              <a:rPr lang="en-US" sz="1800" dirty="0" smtClean="0"/>
              <a:t> </a:t>
            </a:r>
            <a:r>
              <a:rPr lang="en-US" sz="1800" dirty="0" err="1" smtClean="0"/>
              <a:t>hoạt</a:t>
            </a:r>
            <a:r>
              <a:rPr lang="en-US" sz="1800" dirty="0" smtClean="0"/>
              <a:t> </a:t>
            </a:r>
            <a:r>
              <a:rPr lang="en-US" sz="1800" dirty="0" err="1" smtClean="0"/>
              <a:t>động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mạng</a:t>
            </a:r>
            <a:r>
              <a:rPr lang="en-US" sz="1800" dirty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quyền</a:t>
            </a:r>
            <a:r>
              <a:rPr lang="en-US" sz="1800" dirty="0" smtClean="0"/>
              <a:t> </a:t>
            </a:r>
            <a:r>
              <a:rPr lang="en-US" sz="1800" dirty="0" err="1" smtClean="0"/>
              <a:t>gửi</a:t>
            </a:r>
            <a:r>
              <a:rPr lang="en-US" sz="1800" dirty="0" smtClean="0"/>
              <a:t> </a:t>
            </a:r>
            <a:r>
              <a:rPr lang="en-US" sz="1800" dirty="0" err="1" smtClean="0"/>
              <a:t>phần</a:t>
            </a:r>
            <a:r>
              <a:rPr lang="en-US" sz="1800" dirty="0" smtClean="0"/>
              <a:t> Header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Nhận</a:t>
            </a:r>
            <a:r>
              <a:rPr lang="en-US" sz="1800" dirty="0" smtClean="0"/>
              <a:t> </a:t>
            </a:r>
            <a:r>
              <a:rPr lang="en-US" sz="1800" dirty="0" err="1" smtClean="0"/>
              <a:t>tín</a:t>
            </a:r>
            <a:r>
              <a:rPr lang="en-US" sz="1800" dirty="0" smtClean="0"/>
              <a:t> </a:t>
            </a:r>
            <a:r>
              <a:rPr lang="en-US" sz="1800" dirty="0" err="1" smtClean="0"/>
              <a:t>hiệu</a:t>
            </a:r>
            <a:r>
              <a:rPr lang="en-US" sz="1800" dirty="0" smtClean="0"/>
              <a:t> wakeup </a:t>
            </a:r>
            <a:r>
              <a:rPr lang="en-US" sz="1800" dirty="0" err="1" smtClean="0"/>
              <a:t>từ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node Slave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smtClean="0"/>
              <a:t>Cho </a:t>
            </a:r>
            <a:r>
              <a:rPr lang="en-US" sz="1800" dirty="0" err="1" smtClean="0"/>
              <a:t>mạng</a:t>
            </a:r>
            <a:r>
              <a:rPr lang="en-US" sz="1800" dirty="0" smtClean="0"/>
              <a:t> </a:t>
            </a:r>
            <a:r>
              <a:rPr lang="en-US" sz="1800" dirty="0" err="1" smtClean="0"/>
              <a:t>vào</a:t>
            </a:r>
            <a:r>
              <a:rPr lang="en-US" sz="1800" dirty="0" smtClean="0"/>
              <a:t> </a:t>
            </a:r>
            <a:r>
              <a:rPr lang="en-US" sz="1800" dirty="0" err="1" smtClean="0"/>
              <a:t>trạng</a:t>
            </a:r>
            <a:r>
              <a:rPr lang="en-US" sz="1800" dirty="0" smtClean="0"/>
              <a:t> </a:t>
            </a:r>
            <a:r>
              <a:rPr lang="en-US" sz="1800" dirty="0" err="1" smtClean="0"/>
              <a:t>thái</a:t>
            </a:r>
            <a:r>
              <a:rPr lang="en-US" sz="1800" dirty="0" smtClean="0"/>
              <a:t> </a:t>
            </a:r>
            <a:r>
              <a:rPr lang="en-US" sz="1800" dirty="0" err="1" smtClean="0"/>
              <a:t>ngủ</a:t>
            </a:r>
            <a:endParaRPr lang="en-US" sz="1800" dirty="0" smtClean="0"/>
          </a:p>
          <a:p>
            <a:pPr marL="233363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err="1" smtClean="0"/>
              <a:t>Tác</a:t>
            </a:r>
            <a:r>
              <a:rPr lang="en-US" sz="1800" b="1" dirty="0" smtClean="0"/>
              <a:t> </a:t>
            </a:r>
            <a:r>
              <a:rPr lang="en-US" sz="1800" b="1" dirty="0" err="1"/>
              <a:t>vụ</a:t>
            </a:r>
            <a:r>
              <a:rPr lang="en-US" sz="1800" b="1" dirty="0"/>
              <a:t> Slave</a:t>
            </a:r>
            <a:r>
              <a:rPr lang="en-US" sz="1800" dirty="0"/>
              <a:t>: (Node Master, Slave)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Detect </a:t>
            </a:r>
            <a:r>
              <a:rPr lang="en-US" sz="1800" dirty="0" err="1"/>
              <a:t>trường</a:t>
            </a:r>
            <a:r>
              <a:rPr lang="en-US" sz="1800" dirty="0"/>
              <a:t> break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Header.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PID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Header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phản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thích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016376" y="4895850"/>
            <a:ext cx="3797301" cy="461963"/>
            <a:chOff x="1824" y="1968"/>
            <a:chExt cx="2592" cy="291"/>
          </a:xfrm>
        </p:grpSpPr>
        <p:grpSp>
          <p:nvGrpSpPr>
            <p:cNvPr id="57" name="Group 56"/>
            <p:cNvGrpSpPr>
              <a:grpSpLocks/>
            </p:cNvGrpSpPr>
            <p:nvPr/>
          </p:nvGrpSpPr>
          <p:grpSpPr bwMode="auto">
            <a:xfrm>
              <a:off x="1824" y="1968"/>
              <a:ext cx="864" cy="96"/>
              <a:chOff x="2352" y="1680"/>
              <a:chExt cx="2304" cy="192"/>
            </a:xfrm>
          </p:grpSpPr>
          <p:sp>
            <p:nvSpPr>
              <p:cNvPr id="81" name="Freeform 80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Line 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Line 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Line 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Line 1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Line 1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Line 1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2688" y="1968"/>
              <a:ext cx="864" cy="96"/>
              <a:chOff x="2352" y="1680"/>
              <a:chExt cx="2304" cy="192"/>
            </a:xfrm>
          </p:grpSpPr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Line 1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Line 1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Line 1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Line 1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Line 2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Line 2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Line 2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3552" y="1968"/>
              <a:ext cx="864" cy="96"/>
              <a:chOff x="2352" y="1680"/>
              <a:chExt cx="2304" cy="192"/>
            </a:xfrm>
          </p:grpSpPr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Line 2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Line 2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Line 2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Line 2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Line 3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Line 3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Line 3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0" name="Text Box 34"/>
            <p:cNvSpPr txBox="1">
              <a:spLocks noChangeArrowheads="1"/>
            </p:cNvSpPr>
            <p:nvPr/>
          </p:nvSpPr>
          <p:spPr bwMode="auto">
            <a:xfrm>
              <a:off x="1942" y="2047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data byte</a:t>
              </a:r>
            </a:p>
          </p:txBody>
        </p:sp>
        <p:sp>
          <p:nvSpPr>
            <p:cNvPr id="61" name="Text Box 35"/>
            <p:cNvSpPr txBox="1">
              <a:spLocks noChangeArrowheads="1"/>
            </p:cNvSpPr>
            <p:nvPr/>
          </p:nvSpPr>
          <p:spPr bwMode="auto">
            <a:xfrm>
              <a:off x="2806" y="2047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data byte</a:t>
              </a:r>
            </a:p>
          </p:txBody>
        </p:sp>
        <p:sp>
          <p:nvSpPr>
            <p:cNvPr id="62" name="Text Box 36"/>
            <p:cNvSpPr txBox="1">
              <a:spLocks noChangeArrowheads="1"/>
            </p:cNvSpPr>
            <p:nvPr/>
          </p:nvSpPr>
          <p:spPr bwMode="auto">
            <a:xfrm>
              <a:off x="3675" y="2047"/>
              <a:ext cx="7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checksum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875088" y="3878266"/>
            <a:ext cx="4221162" cy="560388"/>
            <a:chOff x="1728" y="1327"/>
            <a:chExt cx="2880" cy="353"/>
          </a:xfrm>
        </p:grpSpPr>
        <p:sp>
          <p:nvSpPr>
            <p:cNvPr id="33" name="Freeform 32"/>
            <p:cNvSpPr>
              <a:spLocks/>
            </p:cNvSpPr>
            <p:nvPr/>
          </p:nvSpPr>
          <p:spPr bwMode="auto">
            <a:xfrm flipH="1">
              <a:off x="3360" y="1584"/>
              <a:ext cx="1248" cy="96"/>
            </a:xfrm>
            <a:custGeom>
              <a:avLst/>
              <a:gdLst>
                <a:gd name="T0" fmla="*/ 0 w 2976"/>
                <a:gd name="T1" fmla="*/ 0 h 192"/>
                <a:gd name="T2" fmla="*/ 240 w 2976"/>
                <a:gd name="T3" fmla="*/ 0 h 192"/>
                <a:gd name="T4" fmla="*/ 288 w 2976"/>
                <a:gd name="T5" fmla="*/ 192 h 192"/>
                <a:gd name="T6" fmla="*/ 2736 w 2976"/>
                <a:gd name="T7" fmla="*/ 192 h 192"/>
                <a:gd name="T8" fmla="*/ 2784 w 2976"/>
                <a:gd name="T9" fmla="*/ 0 h 192"/>
                <a:gd name="T10" fmla="*/ 2976 w 2976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76" h="192">
                  <a:moveTo>
                    <a:pt x="0" y="0"/>
                  </a:moveTo>
                  <a:lnTo>
                    <a:pt x="240" y="0"/>
                  </a:lnTo>
                  <a:lnTo>
                    <a:pt x="288" y="192"/>
                  </a:lnTo>
                  <a:lnTo>
                    <a:pt x="2736" y="192"/>
                  </a:lnTo>
                  <a:lnTo>
                    <a:pt x="2784" y="0"/>
                  </a:lnTo>
                  <a:lnTo>
                    <a:pt x="2976" y="0"/>
                  </a:lnTo>
                </a:path>
              </a:pathLst>
            </a:custGeom>
            <a:noFill/>
            <a:ln w="127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none" w="sm" len="sm"/>
            </a:ln>
            <a:effectLst/>
            <a:scene3d>
              <a:camera prst="legacyObliqueTopRight"/>
              <a:lightRig rig="legacyFlat1" dir="t"/>
            </a:scene3d>
            <a:sp3d extrusionH="36500" prstMaterial="legacyMatte">
              <a:bevelT w="13500" h="13500" prst="angle"/>
              <a:bevelB w="13500" h="13500" prst="angle"/>
              <a:extrusionClr>
                <a:srgbClr val="000066"/>
              </a:extrusionClr>
              <a:contourClr>
                <a:srgbClr val="00006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 flipH="1">
              <a:off x="2544" y="1584"/>
              <a:ext cx="864" cy="96"/>
              <a:chOff x="2352" y="1680"/>
              <a:chExt cx="2304" cy="192"/>
            </a:xfrm>
          </p:grpSpPr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Line 41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45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 flipH="1">
              <a:off x="1728" y="1584"/>
              <a:ext cx="864" cy="96"/>
              <a:chOff x="2352" y="1680"/>
              <a:chExt cx="2304" cy="192"/>
            </a:xfrm>
          </p:grpSpPr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51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Line 52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Line 53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Line 54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Line 55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Line 56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Line 57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" name="Text Box 59"/>
            <p:cNvSpPr txBox="1">
              <a:spLocks noChangeArrowheads="1"/>
            </p:cNvSpPr>
            <p:nvPr/>
          </p:nvSpPr>
          <p:spPr bwMode="auto">
            <a:xfrm>
              <a:off x="2554" y="1327"/>
              <a:ext cx="8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synch field </a:t>
              </a:r>
            </a:p>
          </p:txBody>
        </p:sp>
        <p:sp>
          <p:nvSpPr>
            <p:cNvPr id="37" name="Text Box 60"/>
            <p:cNvSpPr txBox="1">
              <a:spLocks noChangeArrowheads="1"/>
            </p:cNvSpPr>
            <p:nvPr/>
          </p:nvSpPr>
          <p:spPr bwMode="auto">
            <a:xfrm>
              <a:off x="1794" y="1327"/>
              <a:ext cx="6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identifier </a:t>
              </a:r>
            </a:p>
          </p:txBody>
        </p:sp>
        <p:sp>
          <p:nvSpPr>
            <p:cNvPr id="38" name="Text Box 61"/>
            <p:cNvSpPr txBox="1">
              <a:spLocks noChangeArrowheads="1"/>
            </p:cNvSpPr>
            <p:nvPr/>
          </p:nvSpPr>
          <p:spPr bwMode="auto">
            <a:xfrm>
              <a:off x="3566" y="1327"/>
              <a:ext cx="8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synch break 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235950" y="3600450"/>
            <a:ext cx="2251075" cy="1828800"/>
            <a:chOff x="4704" y="1152"/>
            <a:chExt cx="1536" cy="1152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704" y="1152"/>
              <a:ext cx="1536" cy="1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4752" y="1248"/>
              <a:ext cx="1152" cy="960"/>
              <a:chOff x="4752" y="1248"/>
              <a:chExt cx="1152" cy="960"/>
            </a:xfrm>
          </p:grpSpPr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4752" y="1248"/>
                <a:ext cx="1152" cy="960"/>
              </a:xfrm>
              <a:prstGeom prst="rect">
                <a:avLst/>
              </a:prstGeom>
              <a:solidFill>
                <a:schemeClr val="bg2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100000" prstMaterial="legacyMatte">
                <a:bevelT w="13500" h="13500" prst="angle"/>
                <a:bevelB w="13500" h="13500" prst="angle"/>
                <a:extrusionClr>
                  <a:schemeClr val="bg2"/>
                </a:extrusionClr>
                <a:contourClr>
                  <a:schemeClr val="bg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Node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4800" y="1886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Task Trans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Task Rec</a:t>
                </a:r>
              </a:p>
            </p:txBody>
          </p:sp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343025" y="3600450"/>
            <a:ext cx="2462213" cy="2438400"/>
            <a:chOff x="0" y="1152"/>
            <a:chExt cx="1680" cy="153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0" y="1152"/>
              <a:ext cx="1680" cy="1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221" y="1296"/>
              <a:ext cx="1411" cy="1296"/>
              <a:chOff x="221" y="1296"/>
              <a:chExt cx="1411" cy="1296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1152" cy="1296"/>
              </a:xfrm>
              <a:prstGeom prst="rect">
                <a:avLst/>
              </a:prstGeom>
              <a:solidFill>
                <a:schemeClr val="bg2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100000" prstMaterial="legacyMatte">
                <a:bevelT w="13500" h="13500" prst="angle"/>
                <a:bevelB w="13500" h="13500" prst="angle"/>
                <a:extrusionClr>
                  <a:schemeClr val="bg2"/>
                </a:extrusionClr>
                <a:contourClr>
                  <a:schemeClr val="bg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Master Node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28" y="1536"/>
                <a:ext cx="1056" cy="226"/>
              </a:xfrm>
              <a:prstGeom prst="rect">
                <a:avLst/>
              </a:prstGeom>
              <a:solidFill>
                <a:srgbClr val="0000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LIN Master Task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28" y="2270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 dirty="0">
                    <a:latin typeface="Arial" panose="020B0604020202020204" pitchFamily="34" charset="0"/>
                  </a:rPr>
                  <a:t>Slave Task Trans</a:t>
                </a: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28" y="1920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Task Rec</a:t>
                </a:r>
              </a:p>
            </p:txBody>
          </p:sp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288" y="1398"/>
                <a:ext cx="192" cy="240"/>
                <a:chOff x="288" y="1056"/>
                <a:chExt cx="288" cy="240"/>
              </a:xfrm>
            </p:grpSpPr>
            <p:sp>
              <p:nvSpPr>
                <p:cNvPr id="21" name="Line 76"/>
                <p:cNvSpPr>
                  <a:spLocks noChangeShapeType="1"/>
                </p:cNvSpPr>
                <p:nvPr/>
              </p:nvSpPr>
              <p:spPr bwMode="auto">
                <a:xfrm>
                  <a:off x="384" y="1056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77"/>
                <p:cNvSpPr>
                  <a:spLocks noChangeShapeType="1"/>
                </p:cNvSpPr>
                <p:nvPr/>
              </p:nvSpPr>
              <p:spPr bwMode="auto">
                <a:xfrm>
                  <a:off x="384" y="1296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78"/>
                <p:cNvSpPr>
                  <a:spLocks noChangeShapeType="1"/>
                </p:cNvSpPr>
                <p:nvPr/>
              </p:nvSpPr>
              <p:spPr bwMode="auto">
                <a:xfrm>
                  <a:off x="384" y="1056"/>
                  <a:ext cx="0" cy="72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4" name="Rectangle 23"/>
                <p:cNvSpPr>
                  <a:spLocks noChangeArrowheads="1"/>
                </p:cNvSpPr>
                <p:nvPr/>
              </p:nvSpPr>
              <p:spPr bwMode="auto">
                <a:xfrm>
                  <a:off x="288" y="1152"/>
                  <a:ext cx="192" cy="48"/>
                </a:xfrm>
                <a:prstGeom prst="rect">
                  <a:avLst/>
                </a:prstGeom>
                <a:noFill/>
                <a:ln w="12700">
                  <a:solidFill>
                    <a:srgbClr val="B2B2B2"/>
                  </a:solidFill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5" name="Line 80"/>
                <p:cNvSpPr>
                  <a:spLocks noChangeShapeType="1"/>
                </p:cNvSpPr>
                <p:nvPr/>
              </p:nvSpPr>
              <p:spPr bwMode="auto">
                <a:xfrm>
                  <a:off x="288" y="1128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81"/>
                <p:cNvSpPr>
                  <a:spLocks noChangeShapeType="1"/>
                </p:cNvSpPr>
                <p:nvPr/>
              </p:nvSpPr>
              <p:spPr bwMode="auto">
                <a:xfrm>
                  <a:off x="288" y="122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Line 82"/>
                <p:cNvSpPr>
                  <a:spLocks noChangeShapeType="1"/>
                </p:cNvSpPr>
                <p:nvPr/>
              </p:nvSpPr>
              <p:spPr bwMode="auto">
                <a:xfrm>
                  <a:off x="384" y="1224"/>
                  <a:ext cx="0" cy="72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Text Box 83"/>
              <p:cNvSpPr txBox="1">
                <a:spLocks noChangeArrowheads="1"/>
              </p:cNvSpPr>
              <p:nvPr/>
            </p:nvSpPr>
            <p:spPr bwMode="auto">
              <a:xfrm rot="-5400000">
                <a:off x="77" y="1804"/>
                <a:ext cx="5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quartz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178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 err="1" smtClean="0">
                <a:solidFill>
                  <a:srgbClr val="FFAD00"/>
                </a:solidFill>
              </a:rPr>
              <a:t>Mô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tả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hoạt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động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của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1 node: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Normal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tin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Sleep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năng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lượng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hạn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Ngoại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xung</a:t>
            </a:r>
            <a:r>
              <a:rPr lang="en-US" dirty="0" smtClean="0">
                <a:solidFill>
                  <a:schemeClr val="tx1"/>
                </a:solidFill>
              </a:rPr>
              <a:t> wakeup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Init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Cấu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… (&lt;100ms)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15746" cy="36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6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7759263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NORMAL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AD00"/>
                </a:solidFill>
              </a:rPr>
              <a:t>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844680" y="1074188"/>
            <a:ext cx="4117866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https://elearning.vector.com/portal/medien/vector_elearning/flash/lin_v2/chapter_3/EN/LIN_3.3_GRA_Schedul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/>
          <a:stretch/>
        </p:blipFill>
        <p:spPr bwMode="auto">
          <a:xfrm>
            <a:off x="456692" y="1649177"/>
            <a:ext cx="7331052" cy="42316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8058785" y="2458457"/>
            <a:ext cx="3890121" cy="20741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66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SLEEP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Node master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lệnh</a:t>
            </a:r>
            <a:r>
              <a:rPr lang="en-US" dirty="0" smtClean="0">
                <a:solidFill>
                  <a:schemeClr val="tx1"/>
                </a:solidFill>
              </a:rPr>
              <a:t> Sleep </a:t>
            </a:r>
            <a:r>
              <a:rPr lang="en-US" dirty="0" err="1" smtClean="0">
                <a:solidFill>
                  <a:schemeClr val="tx1"/>
                </a:solidFill>
              </a:rPr>
              <a:t>đến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mạng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GB" dirty="0" smtClean="0">
                <a:solidFill>
                  <a:schemeClr val="tx1"/>
                </a:solidFill>
              </a:rPr>
              <a:t>8 </a:t>
            </a:r>
            <a:r>
              <a:rPr lang="en-GB" dirty="0">
                <a:solidFill>
                  <a:schemeClr val="tx1"/>
                </a:solidFill>
              </a:rPr>
              <a:t>byte </a:t>
            </a:r>
            <a:r>
              <a:rPr lang="en-GB" dirty="0" err="1" smtClean="0">
                <a:solidFill>
                  <a:schemeClr val="tx1"/>
                </a:solidFill>
              </a:rPr>
              <a:t>dữ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liệu</a:t>
            </a:r>
            <a:r>
              <a:rPr lang="en-GB" dirty="0" smtClean="0">
                <a:solidFill>
                  <a:schemeClr val="tx1"/>
                </a:solidFill>
              </a:rPr>
              <a:t> - 0x00</a:t>
            </a:r>
            <a:r>
              <a:rPr lang="en-GB" dirty="0">
                <a:solidFill>
                  <a:schemeClr val="tx1"/>
                </a:solidFill>
              </a:rPr>
              <a:t>, 0xFF, 0xFF, 0xFF, 0xFF, 0xFF, 0xFF, </a:t>
            </a:r>
            <a:r>
              <a:rPr lang="en-GB" dirty="0" smtClean="0">
                <a:solidFill>
                  <a:schemeClr val="tx1"/>
                </a:solidFill>
              </a:rPr>
              <a:t>0xFF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</a:rPr>
              <a:t>Bus LIN </a:t>
            </a:r>
            <a:r>
              <a:rPr lang="en-GB" b="1" dirty="0" err="1" smtClean="0">
                <a:solidFill>
                  <a:schemeClr val="tx1"/>
                </a:solidFill>
              </a:rPr>
              <a:t>không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hoạt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động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truyền</a:t>
            </a:r>
            <a:r>
              <a:rPr lang="en-GB" b="1" dirty="0" smtClean="0">
                <a:solidFill>
                  <a:schemeClr val="tx1"/>
                </a:solidFill>
              </a:rPr>
              <a:t>/ </a:t>
            </a:r>
            <a:r>
              <a:rPr lang="en-GB" b="1" dirty="0" err="1" smtClean="0">
                <a:solidFill>
                  <a:schemeClr val="tx1"/>
                </a:solidFill>
              </a:rPr>
              <a:t>nhận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trong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vòng</a:t>
            </a:r>
            <a:r>
              <a:rPr lang="en-GB" dirty="0" smtClean="0">
                <a:solidFill>
                  <a:schemeClr val="tx1"/>
                </a:solidFill>
              </a:rPr>
              <a:t> 4 – 10s </a:t>
            </a:r>
            <a:r>
              <a:rPr lang="en-GB" dirty="0" err="1" smtClean="0">
                <a:solidFill>
                  <a:schemeClr val="tx1"/>
                </a:solidFill>
              </a:rPr>
              <a:t>thì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các</a:t>
            </a:r>
            <a:r>
              <a:rPr lang="en-GB" dirty="0" smtClean="0">
                <a:solidFill>
                  <a:schemeClr val="tx1"/>
                </a:solidFill>
              </a:rPr>
              <a:t> node </a:t>
            </a:r>
            <a:r>
              <a:rPr lang="en-GB" b="1" dirty="0" err="1" smtClean="0">
                <a:solidFill>
                  <a:schemeClr val="tx1"/>
                </a:solidFill>
              </a:rPr>
              <a:t>tự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động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Sleep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7032007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WAKEUP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r>
              <a:rPr lang="en-US" dirty="0" smtClean="0">
                <a:solidFill>
                  <a:schemeClr val="tx1"/>
                </a:solidFill>
              </a:rPr>
              <a:t> Sleep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Bất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kì</a:t>
            </a:r>
            <a:r>
              <a:rPr lang="en-US" dirty="0" smtClean="0">
                <a:solidFill>
                  <a:schemeClr val="tx1"/>
                </a:solidFill>
              </a:rPr>
              <a:t> node </a:t>
            </a:r>
            <a:r>
              <a:rPr lang="en-US" dirty="0" err="1" smtClean="0">
                <a:solidFill>
                  <a:schemeClr val="tx1"/>
                </a:solidFill>
              </a:rPr>
              <a:t>nào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cũng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xung</a:t>
            </a:r>
            <a:r>
              <a:rPr lang="en-US" dirty="0" smtClean="0">
                <a:solidFill>
                  <a:schemeClr val="tx1"/>
                </a:solidFill>
              </a:rPr>
              <a:t> wakeup: </a:t>
            </a:r>
            <a:r>
              <a:rPr lang="en-US" b="1" dirty="0" err="1" smtClean="0">
                <a:solidFill>
                  <a:schemeClr val="tx1"/>
                </a:solidFill>
              </a:rPr>
              <a:t>xung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xuống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dài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250us </a:t>
            </a:r>
            <a:r>
              <a:rPr lang="en-GB" b="1" dirty="0" err="1">
                <a:solidFill>
                  <a:schemeClr val="tx1"/>
                </a:solidFill>
              </a:rPr>
              <a:t>đến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5ms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844680" y="1074188"/>
            <a:ext cx="4117866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331529" y="2130532"/>
            <a:ext cx="4631016" cy="25545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81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</a:t>
            </a:r>
            <a:r>
              <a:rPr lang="en-US" sz="2000" dirty="0" smtClean="0">
                <a:solidFill>
                  <a:schemeClr val="tx1"/>
                </a:solidFill>
              </a:rPr>
              <a:t>ode LIN: Vi </a:t>
            </a:r>
            <a:r>
              <a:rPr lang="en-US" sz="2000" dirty="0" err="1" smtClean="0">
                <a:solidFill>
                  <a:schemeClr val="tx1"/>
                </a:solidFill>
              </a:rPr>
              <a:t>điều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khiển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IC Transceiver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IC transceiver </a:t>
            </a:r>
            <a:r>
              <a:rPr lang="en-US" sz="2000" dirty="0" err="1" smtClean="0">
                <a:solidFill>
                  <a:schemeClr val="tx1"/>
                </a:solidFill>
              </a:rPr>
              <a:t>phải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thỏa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điều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kiện</a:t>
            </a:r>
            <a:r>
              <a:rPr lang="en-US" sz="2000" dirty="0" smtClean="0">
                <a:solidFill>
                  <a:schemeClr val="tx1"/>
                </a:solidFill>
              </a:rPr>
              <a:t> Transceiver Delay (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bày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phần</a:t>
            </a:r>
            <a:r>
              <a:rPr lang="en-US" sz="2000" dirty="0" smtClean="0">
                <a:solidFill>
                  <a:schemeClr val="tx1"/>
                </a:solidFill>
              </a:rPr>
              <a:t> 4)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18" y="1195679"/>
            <a:ext cx="1872417" cy="1747546"/>
          </a:xfrm>
          <a:prstGeom prst="rect">
            <a:avLst/>
          </a:prstGeom>
          <a:noFill/>
          <a:ln w="28575">
            <a:solidFill>
              <a:srgbClr val="7DB2DB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141418" y="3351564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 rot="5400000">
            <a:off x="7116765" y="3617915"/>
            <a:ext cx="1155697" cy="974727"/>
          </a:xfrm>
          <a:prstGeom prst="wedgeRectCallout">
            <a:avLst>
              <a:gd name="adj1" fmla="val -101305"/>
              <a:gd name="adj2" fmla="val -10189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 rot="5400000">
            <a:off x="8802916" y="3237879"/>
            <a:ext cx="747358" cy="974727"/>
          </a:xfrm>
          <a:prstGeom prst="wedgeRectCallout">
            <a:avLst>
              <a:gd name="adj1" fmla="val -100455"/>
              <a:gd name="adj2" fmla="val 2694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 rot="5400000">
            <a:off x="10707916" y="3244236"/>
            <a:ext cx="747358" cy="974727"/>
          </a:xfrm>
          <a:prstGeom prst="wedgeRectCallout">
            <a:avLst>
              <a:gd name="adj1" fmla="val -123396"/>
              <a:gd name="adj2" fmla="val 20935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Mục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đích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đối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tượng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tổng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quan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cứng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hỗ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trợ</a:t>
            </a:r>
            <a:r>
              <a:rPr lang="en-US" sz="2800" dirty="0">
                <a:solidFill>
                  <a:schemeClr val="bg1"/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Autosar</a:t>
            </a:r>
            <a:r>
              <a:rPr lang="en-US" sz="2800" dirty="0">
                <a:solidFill>
                  <a:schemeClr val="bg1"/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Câu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hỏi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451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Mức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hoạt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động</a:t>
            </a:r>
            <a:r>
              <a:rPr lang="en-US" sz="2000" dirty="0" smtClean="0">
                <a:solidFill>
                  <a:schemeClr val="tx1"/>
                </a:solidFill>
              </a:rPr>
              <a:t>: 1 (12V)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Ngưỡng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điện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áp</a:t>
            </a:r>
            <a:r>
              <a:rPr lang="en-US" sz="2000" dirty="0" smtClean="0">
                <a:solidFill>
                  <a:schemeClr val="tx1"/>
                </a:solidFill>
              </a:rPr>
              <a:t> 1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0 </a:t>
            </a:r>
            <a:r>
              <a:rPr lang="en-US" sz="2000" dirty="0" err="1" smtClean="0">
                <a:solidFill>
                  <a:schemeClr val="tx1"/>
                </a:solidFill>
              </a:rPr>
              <a:t>khác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quá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Truyền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Nhận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17" y="3718560"/>
            <a:ext cx="4847148" cy="224879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6832" y="3348618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https://elearning.vector.com/portal/medien/vector_elearning/flash/lin_v2/chapter_2/EN/LIN_2.3_GRA_SignalSpecificationReceivers_EN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/>
        </p:blipFill>
        <p:spPr bwMode="auto">
          <a:xfrm>
            <a:off x="9056786" y="1729297"/>
            <a:ext cx="2929572" cy="132907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s://elearning.vector.com/portal/medien/vector_elearning/flash/lin_v2/chapter_2/EN/LIN_2.3_GRA_SignalSpecificationSenders_EN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7"/>
          <a:stretch/>
        </p:blipFill>
        <p:spPr bwMode="auto">
          <a:xfrm>
            <a:off x="6070507" y="1731837"/>
            <a:ext cx="2979927" cy="132648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67313" y="4371975"/>
            <a:ext cx="2971800" cy="47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8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2.8 </a:t>
            </a:r>
            <a:r>
              <a:rPr lang="en-US" b="1" dirty="0" err="1" smtClean="0">
                <a:solidFill>
                  <a:srgbClr val="FFAD00"/>
                </a:solidFill>
              </a:rPr>
              <a:t>Lập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lịch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Dựa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877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54" y="4353086"/>
            <a:ext cx="3281036" cy="152220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8242125">
            <a:off x="7589293" y="2843758"/>
            <a:ext cx="687422" cy="1768316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2378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3.1 </a:t>
            </a:r>
            <a:r>
              <a:rPr lang="en-US" b="1" dirty="0" err="1" smtClean="0">
                <a:solidFill>
                  <a:srgbClr val="FFAD00"/>
                </a:solidFill>
              </a:rPr>
              <a:t>Khung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truyền</a:t>
            </a:r>
            <a:endParaRPr lang="en-US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Mạng</a:t>
            </a:r>
            <a:r>
              <a:rPr lang="en-US" dirty="0" smtClean="0"/>
              <a:t> LIN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endParaRPr lang="en-US" dirty="0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270816" y="2400191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2769" y="2401547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0188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Header – </a:t>
            </a:r>
            <a:r>
              <a:rPr lang="en-US" b="1" dirty="0" err="1" smtClean="0">
                <a:solidFill>
                  <a:srgbClr val="FFAD00"/>
                </a:solidFill>
              </a:rPr>
              <a:t>Trường</a:t>
            </a:r>
            <a:r>
              <a:rPr lang="en-US" b="1" dirty="0" smtClean="0">
                <a:solidFill>
                  <a:srgbClr val="FFAD00"/>
                </a:solidFill>
              </a:rPr>
              <a:t> Break</a:t>
            </a: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Break: 13 – 50 bit </a:t>
            </a:r>
            <a:r>
              <a:rPr lang="en-US" sz="2200" dirty="0" err="1" smtClean="0"/>
              <a:t>xung</a:t>
            </a:r>
            <a:r>
              <a:rPr lang="en-US" sz="2200" dirty="0" smtClean="0"/>
              <a:t> </a:t>
            </a:r>
            <a:r>
              <a:rPr lang="en-US" sz="2200" dirty="0" err="1" smtClean="0"/>
              <a:t>thấp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 Delimiter: 1 - 2 bit </a:t>
            </a:r>
            <a:r>
              <a:rPr lang="en-US" sz="2200" dirty="0" err="1" smtClean="0"/>
              <a:t>cao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err="1" smtClean="0"/>
              <a:t>Tác</a:t>
            </a:r>
            <a:r>
              <a:rPr lang="en-US" sz="2200" dirty="0" smtClean="0"/>
              <a:t> </a:t>
            </a:r>
            <a:r>
              <a:rPr lang="en-US" sz="2200" dirty="0" err="1" smtClean="0"/>
              <a:t>dụng</a:t>
            </a:r>
            <a:r>
              <a:rPr lang="en-US" sz="2200" dirty="0" smtClean="0"/>
              <a:t>: </a:t>
            </a:r>
            <a:r>
              <a:rPr lang="en-US" sz="2200" dirty="0" err="1" smtClean="0"/>
              <a:t>Báo</a:t>
            </a:r>
            <a:r>
              <a:rPr lang="en-US" sz="2200" dirty="0" smtClean="0"/>
              <a:t> </a:t>
            </a:r>
            <a:r>
              <a:rPr lang="en-US" sz="2200" dirty="0" err="1"/>
              <a:t>hiệu</a:t>
            </a:r>
            <a:r>
              <a:rPr lang="en-US" sz="2200" dirty="0"/>
              <a:t> </a:t>
            </a:r>
            <a:r>
              <a:rPr lang="en-US" sz="2200" dirty="0" err="1"/>
              <a:t>bắt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khung</a:t>
            </a:r>
            <a:r>
              <a:rPr lang="en-US" sz="2200" dirty="0"/>
              <a:t> </a:t>
            </a:r>
            <a:r>
              <a:rPr lang="en-US" sz="2200" dirty="0" err="1"/>
              <a:t>truyền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096000" y="1219941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3955" t="8434" r="3643" b="7640"/>
          <a:stretch/>
        </p:blipFill>
        <p:spPr>
          <a:xfrm>
            <a:off x="5934075" y="4838701"/>
            <a:ext cx="4733925" cy="6731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 flipH="1">
            <a:off x="6286500" y="3353540"/>
            <a:ext cx="19050" cy="161475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3447" y="3323669"/>
            <a:ext cx="2039303" cy="1613164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1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Header – </a:t>
            </a:r>
            <a:r>
              <a:rPr lang="en-US" b="1" dirty="0" err="1" smtClean="0">
                <a:solidFill>
                  <a:srgbClr val="FFAD00"/>
                </a:solidFill>
              </a:rPr>
              <a:t>Trường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Sycn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+mj-lt"/>
              </a:rPr>
              <a:t>Độ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dài</a:t>
            </a:r>
            <a:r>
              <a:rPr lang="en-US" dirty="0" smtClean="0">
                <a:latin typeface="+mj-lt"/>
              </a:rPr>
              <a:t>: 1 byte - 0x55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K</a:t>
            </a:r>
            <a:r>
              <a:rPr lang="en-US" dirty="0" err="1" smtClean="0">
                <a:latin typeface="+mj-lt"/>
              </a:rPr>
              <a:t>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truyền</a:t>
            </a:r>
            <a:r>
              <a:rPr lang="en-US" dirty="0" smtClean="0">
                <a:latin typeface="+mj-lt"/>
              </a:rPr>
              <a:t> LBS (</a:t>
            </a:r>
            <a:r>
              <a:rPr lang="en-US" dirty="0">
                <a:latin typeface="+mj-lt"/>
              </a:rPr>
              <a:t>Least Significant Bit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+mj-lt"/>
              </a:rPr>
              <a:t>Tác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r>
              <a:rPr lang="en-US" dirty="0" smtClean="0">
                <a:latin typeface="+mj-lt"/>
              </a:rPr>
              <a:t>: Slave node </a:t>
            </a:r>
            <a:r>
              <a:rPr lang="en-US" dirty="0" err="1" smtClean="0">
                <a:latin typeface="+mj-lt"/>
              </a:rPr>
              <a:t>đồng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bộ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baudrate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master node</a:t>
            </a:r>
            <a:endParaRPr lang="en-US" dirty="0"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096000" y="1219941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932" t="6905" r="1094" b="8719"/>
          <a:stretch/>
        </p:blipFill>
        <p:spPr>
          <a:xfrm>
            <a:off x="6153149" y="4889499"/>
            <a:ext cx="5588001" cy="6858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851651" y="3314700"/>
            <a:ext cx="1685924" cy="170243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25075" y="3314700"/>
            <a:ext cx="1558925" cy="172085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52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Header – </a:t>
            </a:r>
            <a:r>
              <a:rPr lang="en-US" b="1" dirty="0" err="1" smtClean="0">
                <a:solidFill>
                  <a:srgbClr val="FFAD00"/>
                </a:solidFill>
              </a:rPr>
              <a:t>Trường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smtClean="0">
                <a:solidFill>
                  <a:srgbClr val="FFAD00"/>
                </a:solidFill>
              </a:rPr>
              <a:t>PID</a:t>
            </a: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1 byte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Identifier: </a:t>
            </a:r>
            <a:r>
              <a:rPr lang="en-US" dirty="0" smtClean="0"/>
              <a:t>6 bit, </a:t>
            </a:r>
            <a:r>
              <a:rPr lang="en-US" dirty="0" err="1" smtClean="0"/>
              <a:t>từ</a:t>
            </a:r>
            <a:r>
              <a:rPr lang="en-US" dirty="0" smtClean="0"/>
              <a:t> ID0 - ID5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 parity</a:t>
            </a:r>
            <a:r>
              <a:rPr lang="en-US" dirty="0" smtClean="0"/>
              <a:t>: 2 bit, </a:t>
            </a:r>
            <a:r>
              <a:rPr lang="en-US" dirty="0"/>
              <a:t>P0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P1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LBS (Least Significant Bit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+mj-lt"/>
              </a:rPr>
              <a:t>Tác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r>
              <a:rPr lang="en-US" dirty="0" smtClean="0">
                <a:latin typeface="+mj-lt"/>
              </a:rPr>
              <a:t>: </a:t>
            </a:r>
            <a:r>
              <a:rPr lang="en-GB" dirty="0" err="1" smtClean="0"/>
              <a:t>định</a:t>
            </a:r>
            <a:r>
              <a:rPr lang="en-GB" dirty="0" smtClean="0"/>
              <a:t> </a:t>
            </a:r>
            <a:r>
              <a:rPr lang="en-GB" dirty="0" err="1"/>
              <a:t>dạng</a:t>
            </a:r>
            <a:r>
              <a:rPr lang="en-GB" dirty="0"/>
              <a:t> </a:t>
            </a: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 smtClean="0"/>
              <a:t>khung</a:t>
            </a:r>
            <a:r>
              <a:rPr lang="en-GB" dirty="0" smtClean="0"/>
              <a:t> </a:t>
            </a:r>
            <a:r>
              <a:rPr lang="en-GB" dirty="0" err="1" smtClean="0"/>
              <a:t>truyền</a:t>
            </a:r>
            <a:endParaRPr lang="en-US" dirty="0"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096000" y="1219941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454" t="9728" r="3841" b="15617"/>
          <a:stretch/>
        </p:blipFill>
        <p:spPr>
          <a:xfrm>
            <a:off x="6515100" y="4591050"/>
            <a:ext cx="5391150" cy="6191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725275" y="3314700"/>
            <a:ext cx="0" cy="142930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048500" y="3314700"/>
            <a:ext cx="3095625" cy="142930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934199" y="5365479"/>
            <a:ext cx="3324226" cy="75191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P0 = (ID0 ^ ID1 ^ ID2 ^ </a:t>
            </a:r>
            <a:r>
              <a:rPr lang="en-US" sz="1200" b="1" dirty="0" smtClean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ID4)</a:t>
            </a:r>
          </a:p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 smtClean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P1</a:t>
            </a:r>
            <a:r>
              <a:rPr 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= ~ (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ID1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ID3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ID5</a:t>
            </a:r>
            <a:r>
              <a:rPr lang="en-US" sz="1200" dirty="0" smtClean="0">
                <a:solidFill>
                  <a:srgbClr val="0070C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0070C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9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3.3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Response – </a:t>
            </a:r>
            <a:r>
              <a:rPr lang="en-US" b="1" dirty="0" err="1" smtClean="0">
                <a:solidFill>
                  <a:srgbClr val="FFAD00"/>
                </a:solidFill>
              </a:rPr>
              <a:t>Trường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dữ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liệu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</a:t>
            </a:r>
            <a:r>
              <a:rPr lang="en-US" b="1" dirty="0" smtClean="0"/>
              <a:t>1 – 8 byte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LBS (Least Significant Bit</a:t>
            </a:r>
            <a:r>
              <a:rPr lang="en-US" dirty="0" smtClean="0"/>
              <a:t>)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2770" y="1074188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146800" y="4521200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652009" y="3476731"/>
            <a:ext cx="10048" cy="117565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55001" y="3476731"/>
            <a:ext cx="3092449" cy="117565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4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3.3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Response – </a:t>
            </a:r>
            <a:r>
              <a:rPr lang="en-US" sz="2200" b="1" dirty="0" err="1" smtClean="0">
                <a:solidFill>
                  <a:srgbClr val="FFAD00"/>
                </a:solidFill>
              </a:rPr>
              <a:t>Trường</a:t>
            </a:r>
            <a:r>
              <a:rPr lang="en-US" sz="2200" b="1" dirty="0" smtClean="0">
                <a:solidFill>
                  <a:srgbClr val="FFAD00"/>
                </a:solidFill>
              </a:rPr>
              <a:t> checksum</a:t>
            </a: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: 1 byte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LBS (Least Significant Bit)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slave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  <a:endParaRPr lang="en-US" dirty="0" smtClean="0"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2770" y="1074188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548728" y="4501104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7063991" y="3476731"/>
            <a:ext cx="3084844" cy="1366574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756571" y="3476731"/>
            <a:ext cx="1" cy="117565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0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3.3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Response – </a:t>
            </a:r>
            <a:r>
              <a:rPr lang="en-US" sz="2200" b="1" dirty="0" err="1" smtClean="0">
                <a:solidFill>
                  <a:srgbClr val="FFAD00"/>
                </a:solidFill>
              </a:rPr>
              <a:t>Trường</a:t>
            </a:r>
            <a:r>
              <a:rPr lang="en-US" sz="2200" b="1" dirty="0" smtClean="0">
                <a:solidFill>
                  <a:srgbClr val="FFAD00"/>
                </a:solidFill>
              </a:rPr>
              <a:t> checksum</a:t>
            </a: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</a:t>
            </a:r>
            <a:r>
              <a:rPr lang="en-US" dirty="0" err="1" smtClean="0"/>
              <a:t>ghịch</a:t>
            </a:r>
            <a:r>
              <a:rPr lang="en-US" dirty="0" smtClean="0"/>
              <a:t> </a:t>
            </a:r>
            <a:r>
              <a:rPr lang="en-US" dirty="0" err="1"/>
              <a:t>đảo</a:t>
            </a:r>
            <a:r>
              <a:rPr lang="en-US" dirty="0"/>
              <a:t> 8 bit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kiểu</a:t>
            </a:r>
            <a:r>
              <a:rPr lang="en-US" dirty="0"/>
              <a:t> classic)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PID (</a:t>
            </a:r>
            <a:r>
              <a:rPr lang="en-US" dirty="0" err="1"/>
              <a:t>kiểu</a:t>
            </a:r>
            <a:r>
              <a:rPr lang="en-US" dirty="0"/>
              <a:t> enhanced</a:t>
            </a:r>
            <a:r>
              <a:rPr lang="en-US" dirty="0" smtClean="0"/>
              <a:t>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 </a:t>
            </a:r>
            <a:r>
              <a:rPr lang="en-US" sz="1800" dirty="0" smtClean="0"/>
              <a:t>Classic Checksum: LIN 1.1, LIN 1.2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1.3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Enhanced Checksum: LIN 2.0, </a:t>
            </a:r>
            <a:r>
              <a:rPr lang="en-US" sz="1800" b="1" dirty="0" smtClean="0"/>
              <a:t>LIN 2.1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2.2</a:t>
            </a:r>
            <a:endParaRPr lang="en-US" sz="1800" dirty="0" smtClean="0"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7" y="2222217"/>
            <a:ext cx="5847278" cy="22392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Mục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đích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đối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tượng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80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3.4 </a:t>
            </a:r>
            <a:r>
              <a:rPr lang="en-US" b="1" dirty="0" err="1" smtClean="0">
                <a:solidFill>
                  <a:srgbClr val="FFAD00"/>
                </a:solidFill>
              </a:rPr>
              <a:t>Độ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rộng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khung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truyền</a:t>
            </a:r>
            <a:endParaRPr lang="en-US" sz="2200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byte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(time reserve): 40%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Căn</a:t>
            </a:r>
            <a:r>
              <a:rPr lang="en-US" b="1" dirty="0" smtClean="0"/>
              <a:t> </a:t>
            </a:r>
            <a:r>
              <a:rPr lang="en-US" b="1" dirty="0" err="1" smtClean="0"/>
              <a:t>cứ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xác</a:t>
            </a:r>
            <a:r>
              <a:rPr lang="en-US" b="1" dirty="0" smtClean="0"/>
              <a:t> </a:t>
            </a: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lỗi</a:t>
            </a:r>
            <a:r>
              <a:rPr lang="en-US" b="1" dirty="0" smtClean="0"/>
              <a:t> </a:t>
            </a:r>
            <a:r>
              <a:rPr lang="en-US" b="1" dirty="0" err="1" smtClean="0"/>
              <a:t>truyền</a:t>
            </a:r>
            <a:r>
              <a:rPr lang="en-US" b="1" dirty="0" smtClean="0"/>
              <a:t> hay </a:t>
            </a:r>
            <a:r>
              <a:rPr lang="en-US" b="1" dirty="0" err="1" smtClean="0"/>
              <a:t>không</a:t>
            </a:r>
            <a:r>
              <a:rPr lang="en-US" b="1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Khách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hành</a:t>
            </a:r>
            <a:r>
              <a:rPr lang="en-US" sz="1600" dirty="0" smtClean="0">
                <a:latin typeface="+mj-lt"/>
              </a:rPr>
              <a:t> request </a:t>
            </a:r>
            <a:r>
              <a:rPr lang="en-US" sz="1600" dirty="0" err="1">
                <a:latin typeface="+mj-lt"/>
              </a:rPr>
              <a:t>t</a:t>
            </a:r>
            <a:r>
              <a:rPr lang="en-US" sz="1600" dirty="0" err="1" smtClean="0">
                <a:latin typeface="+mj-lt"/>
              </a:rPr>
              <a:t>ính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năng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Disble_frame_timeout</a:t>
            </a:r>
            <a:endParaRPr lang="en-US" sz="1600" dirty="0" smtClean="0"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402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268" y="3697223"/>
            <a:ext cx="5732145" cy="1823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15267" y="5668454"/>
            <a:ext cx="5732145" cy="4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4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phần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cứng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hỗ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trợ</a:t>
            </a:r>
            <a:r>
              <a:rPr lang="en-US" sz="2800" dirty="0">
                <a:solidFill>
                  <a:schemeClr val="bg1"/>
                </a:solidFill>
              </a:rPr>
              <a:t> LIN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918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37491658"/>
              </p:ext>
            </p:extLst>
          </p:nvPr>
        </p:nvGraphicFramePr>
        <p:xfrm>
          <a:off x="2602522" y="1045027"/>
          <a:ext cx="6974673" cy="4530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ết quả hình ảnh cho carcassonne board nx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r="8811"/>
          <a:stretch/>
        </p:blipFill>
        <p:spPr bwMode="auto">
          <a:xfrm>
            <a:off x="299523" y="3562460"/>
            <a:ext cx="2282903" cy="16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1292886"/>
            <a:ext cx="2391926" cy="1804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5975" y="1146400"/>
            <a:ext cx="2130425" cy="1950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5976" y="3562461"/>
            <a:ext cx="2141542" cy="16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4.1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</a:t>
            </a:r>
            <a:r>
              <a:rPr lang="en-US" b="1" dirty="0" err="1" smtClean="0">
                <a:solidFill>
                  <a:srgbClr val="FFAD00"/>
                </a:solidFill>
              </a:rPr>
              <a:t>Sơ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đồ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khối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, request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mode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lấy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>
                <a:solidFill>
                  <a:schemeClr val="tx1"/>
                </a:solidFill>
              </a:rPr>
              <a:t>request </a:t>
            </a:r>
            <a:r>
              <a:rPr lang="en-US" dirty="0" err="1">
                <a:solidFill>
                  <a:schemeClr val="tx1"/>
                </a:solidFill>
              </a:rPr>
              <a:t>ngắt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nguồn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timer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Tạo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Rx, Err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MCU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timer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Đếm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thời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Các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khác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Rx;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6115268" y="394519"/>
            <a:ext cx="5540820" cy="55679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2554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2406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2408" y="4335780"/>
            <a:ext cx="1805596" cy="104394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34797" y="4830973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20863" y="4335780"/>
            <a:ext cx="3082081" cy="495193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8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4.1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</a:t>
            </a:r>
            <a:r>
              <a:rPr lang="en-US" b="1" dirty="0" err="1" smtClean="0">
                <a:solidFill>
                  <a:srgbClr val="FFAD00"/>
                </a:solidFill>
              </a:rPr>
              <a:t>Sơ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đồ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khối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Các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thanh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ghi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sẽ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hoạt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động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như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thế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nào</a:t>
            </a:r>
            <a:r>
              <a:rPr lang="en-US" b="1" dirty="0" smtClean="0">
                <a:solidFill>
                  <a:schemeClr val="tx1"/>
                </a:solidFill>
              </a:rPr>
              <a:t>? </a:t>
            </a:r>
            <a:r>
              <a:rPr lang="en-US" b="1" dirty="0" err="1" smtClean="0">
                <a:solidFill>
                  <a:schemeClr val="tx1"/>
                </a:solidFill>
              </a:rPr>
              <a:t>Trình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bày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trong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phần</a:t>
            </a:r>
            <a:r>
              <a:rPr lang="en-US" b="1" dirty="0" smtClean="0">
                <a:solidFill>
                  <a:schemeClr val="tx1"/>
                </a:solidFill>
              </a:rPr>
              <a:t>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Các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lỗi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truyền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nhận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mà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phần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cứng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LinflexD</a:t>
            </a:r>
            <a:r>
              <a:rPr lang="en-US" b="1" dirty="0" smtClean="0">
                <a:solidFill>
                  <a:schemeClr val="tx1"/>
                </a:solidFill>
              </a:rPr>
              <a:t> detect?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3514725" y="2943965"/>
            <a:ext cx="3552825" cy="2638425"/>
          </a:xfrm>
          <a:prstGeom prst="star6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Hủy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Bỏ</a:t>
            </a:r>
            <a:r>
              <a:rPr lang="en-US" sz="2400" dirty="0" smtClean="0">
                <a:solidFill>
                  <a:srgbClr val="FF0000"/>
                </a:solidFill>
              </a:rPr>
              <a:t> Frame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27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(1) Header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Slave </a:t>
            </a:r>
            <a:r>
              <a:rPr lang="en-US" dirty="0" smtClean="0">
                <a:solidFill>
                  <a:schemeClr val="tx1"/>
                </a:solidFill>
              </a:rPr>
              <a:t>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US" sz="2000" dirty="0" smtClean="0">
                <a:solidFill>
                  <a:schemeClr val="tx1"/>
                </a:solidFill>
              </a:rPr>
              <a:t>_</a:t>
            </a:r>
            <a:r>
              <a:rPr lang="en-GB" sz="2000" dirty="0" smtClean="0"/>
              <a:t>SFEF/ SDEF/ IDPEF)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Delimiter </a:t>
            </a:r>
            <a:r>
              <a:rPr lang="en-US" dirty="0" err="1" smtClean="0">
                <a:solidFill>
                  <a:schemeClr val="tx1"/>
                </a:solidFill>
              </a:rPr>
              <a:t>quá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dưới</a:t>
            </a:r>
            <a:r>
              <a:rPr lang="en-US" dirty="0" smtClean="0">
                <a:solidFill>
                  <a:schemeClr val="tx1"/>
                </a:solidFill>
              </a:rPr>
              <a:t> 1 bit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Sync: </a:t>
            </a:r>
          </a:p>
          <a:p>
            <a:pPr marL="233363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baurate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 </a:t>
            </a:r>
            <a:r>
              <a:rPr lang="en-GB" dirty="0"/>
              <a:t>&gt; 14.0625</a:t>
            </a:r>
            <a:r>
              <a:rPr lang="en-GB" dirty="0" smtClean="0"/>
              <a:t>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 PID: </a:t>
            </a:r>
            <a:r>
              <a:rPr lang="en-GB" dirty="0" err="1" smtClean="0"/>
              <a:t>Gía</a:t>
            </a:r>
            <a:r>
              <a:rPr lang="en-GB" dirty="0" smtClean="0"/>
              <a:t> </a:t>
            </a:r>
            <a:r>
              <a:rPr lang="en-GB" dirty="0" err="1" smtClean="0"/>
              <a:t>trị</a:t>
            </a:r>
            <a:r>
              <a:rPr lang="en-GB" dirty="0" smtClean="0"/>
              <a:t> 2 bit P0, P1 </a:t>
            </a:r>
            <a:r>
              <a:rPr lang="en-GB" dirty="0" err="1" smtClean="0"/>
              <a:t>sai</a:t>
            </a:r>
            <a:endParaRPr lang="en-GB" dirty="0" smtClean="0"/>
          </a:p>
          <a:p>
            <a:pPr marL="233363" lvl="1" indent="0">
              <a:buNone/>
            </a:pPr>
            <a:endParaRPr lang="en-GB" dirty="0"/>
          </a:p>
          <a:p>
            <a:pPr marL="233363" lvl="1" indent="0">
              <a:buNone/>
            </a:pPr>
            <a:r>
              <a:rPr lang="en-GB" b="1" dirty="0" err="1" smtClean="0"/>
              <a:t>Không</a:t>
            </a:r>
            <a:r>
              <a:rPr lang="en-GB" b="1" dirty="0" smtClean="0"/>
              <a:t> implement </a:t>
            </a:r>
            <a:r>
              <a:rPr lang="en-GB" b="1" dirty="0" err="1" smtClean="0"/>
              <a:t>trong</a:t>
            </a:r>
            <a:r>
              <a:rPr lang="en-GB" b="1" dirty="0" smtClean="0"/>
              <a:t> driver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5625" y="1973659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510955" y="2792842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898005" y="2792842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10318" y="2792842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646738" y="3238500"/>
          <a:ext cx="952500" cy="22860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HelveticaLTStd-Roman"/>
                        </a:rPr>
                        <a:t>SFEF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646738" y="3238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47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53895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(2) Bit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Master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GB" sz="2000" dirty="0" smtClean="0"/>
              <a:t>_BEF)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readback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Bus, so </a:t>
            </a:r>
            <a:r>
              <a:rPr lang="en-US" dirty="0" err="1" smtClean="0">
                <a:solidFill>
                  <a:schemeClr val="tx1"/>
                </a:solidFill>
              </a:rPr>
              <a:t>sánh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chân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Rx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kiểm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Break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Lưu</a:t>
            </a:r>
            <a:r>
              <a:rPr lang="en-GB" dirty="0" smtClean="0">
                <a:solidFill>
                  <a:schemeClr val="tx1"/>
                </a:solidFill>
              </a:rPr>
              <a:t> ý: IC transceiver </a:t>
            </a:r>
            <a:r>
              <a:rPr lang="en-GB" dirty="0" err="1" smtClean="0">
                <a:solidFill>
                  <a:schemeClr val="tx1"/>
                </a:solidFill>
              </a:rPr>
              <a:t>thỏa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mãn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thông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số</a:t>
            </a:r>
            <a:r>
              <a:rPr lang="en-GB" dirty="0" smtClean="0">
                <a:solidFill>
                  <a:schemeClr val="tx1"/>
                </a:solidFill>
              </a:rPr>
              <a:t> delay </a:t>
            </a:r>
            <a:r>
              <a:rPr lang="en-GB" dirty="0" err="1" smtClean="0">
                <a:solidFill>
                  <a:schemeClr val="tx1"/>
                </a:solidFill>
              </a:rPr>
              <a:t>nhỏ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hơn</a:t>
            </a:r>
            <a:r>
              <a:rPr lang="en-GB" dirty="0" smtClean="0">
                <a:solidFill>
                  <a:schemeClr val="tx1"/>
                </a:solidFill>
              </a:rPr>
              <a:t> (</a:t>
            </a:r>
            <a:r>
              <a:rPr lang="en-GB" dirty="0" smtClean="0"/>
              <a:t>1 </a:t>
            </a:r>
            <a:r>
              <a:rPr lang="en-GB" dirty="0"/>
              <a:t>bit – 6 x </a:t>
            </a:r>
            <a:r>
              <a:rPr lang="en-GB" dirty="0" err="1"/>
              <a:t>chu</a:t>
            </a:r>
            <a:r>
              <a:rPr lang="en-GB" dirty="0"/>
              <a:t> </a:t>
            </a:r>
            <a:r>
              <a:rPr lang="en-GB" dirty="0" err="1"/>
              <a:t>kì</a:t>
            </a:r>
            <a:r>
              <a:rPr lang="en-GB" dirty="0"/>
              <a:t> </a:t>
            </a:r>
            <a:r>
              <a:rPr lang="en-GB" dirty="0" smtClean="0"/>
              <a:t>LIN_CPU)</a:t>
            </a:r>
          </a:p>
          <a:p>
            <a:pPr marL="0" indent="0">
              <a:buNone/>
            </a:pPr>
            <a:r>
              <a:rPr lang="en-GB" sz="1800" u="sng" dirty="0" smtClean="0"/>
              <a:t>Vi </a:t>
            </a:r>
            <a:r>
              <a:rPr lang="en-GB" sz="1800" u="sng" dirty="0" err="1" smtClean="0"/>
              <a:t>dụ</a:t>
            </a:r>
            <a:r>
              <a:rPr lang="en-GB" sz="1800" u="sng" dirty="0" smtClean="0"/>
              <a:t>:</a:t>
            </a:r>
          </a:p>
          <a:p>
            <a:pPr marL="0" indent="0">
              <a:buNone/>
            </a:pPr>
            <a:r>
              <a:rPr lang="en-GB" sz="1800" dirty="0" smtClean="0"/>
              <a:t>- </a:t>
            </a:r>
            <a:r>
              <a:rPr lang="en-GB" sz="1800" dirty="0" err="1" smtClean="0"/>
              <a:t>Baudrate</a:t>
            </a:r>
            <a:r>
              <a:rPr lang="en-GB" sz="1800" dirty="0" smtClean="0"/>
              <a:t> </a:t>
            </a:r>
            <a:r>
              <a:rPr lang="en-GB" sz="1800" dirty="0"/>
              <a:t>= 20 Kbit/s </a:t>
            </a:r>
            <a:r>
              <a:rPr lang="en-GB" sz="1800" dirty="0" smtClean="0"/>
              <a:t>=&gt; 1 bit = </a:t>
            </a:r>
            <a:r>
              <a:rPr lang="en-GB" sz="1800" dirty="0"/>
              <a:t>50 µs</a:t>
            </a:r>
            <a:endParaRPr lang="en-US" sz="1800" dirty="0"/>
          </a:p>
          <a:p>
            <a:pPr marL="0" indent="0">
              <a:buNone/>
            </a:pPr>
            <a:r>
              <a:rPr lang="en-GB" sz="1800" dirty="0" smtClean="0"/>
              <a:t>- LIN_CLK </a:t>
            </a:r>
            <a:r>
              <a:rPr lang="en-GB" sz="1800" dirty="0"/>
              <a:t>= 80 </a:t>
            </a:r>
            <a:r>
              <a:rPr lang="en-GB" sz="1800" dirty="0" smtClean="0"/>
              <a:t>MHz =&gt; </a:t>
            </a:r>
            <a:r>
              <a:rPr lang="en-GB" sz="1800" dirty="0"/>
              <a:t>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 = 75 ns</a:t>
            </a:r>
            <a:endParaRPr lang="en-US" sz="1800" dirty="0"/>
          </a:p>
          <a:p>
            <a:pPr marL="0" indent="0">
              <a:buNone/>
            </a:pPr>
            <a:r>
              <a:rPr lang="en-GB" sz="1800" dirty="0"/>
              <a:t>Do </a:t>
            </a:r>
            <a:r>
              <a:rPr lang="en-GB" sz="1800" dirty="0" err="1"/>
              <a:t>đó</a:t>
            </a:r>
            <a:r>
              <a:rPr lang="en-GB" sz="1800" dirty="0"/>
              <a:t>, (1-bit time) - (6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LIN_CLK) = 49.925 µs</a:t>
            </a:r>
            <a:endParaRPr lang="en-US" sz="1800" dirty="0"/>
          </a:p>
          <a:p>
            <a:pPr marL="233363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8793" y="1074188"/>
            <a:ext cx="511375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59150" y="104921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9110071" y="143631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289733" y="14363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541467" y="14363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3430162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Lightning Bolt 10"/>
          <p:cNvSpPr/>
          <p:nvPr/>
        </p:nvSpPr>
        <p:spPr>
          <a:xfrm>
            <a:off x="7498491" y="4020418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Lightning Bolt 11"/>
          <p:cNvSpPr/>
          <p:nvPr/>
        </p:nvSpPr>
        <p:spPr>
          <a:xfrm>
            <a:off x="10224944" y="4020418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53895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(3) Timeout error</a:t>
            </a:r>
            <a:r>
              <a:rPr lang="en-US" dirty="0" smtClean="0">
                <a:solidFill>
                  <a:schemeClr val="tx1"/>
                </a:solidFill>
              </a:rPr>
              <a:t>: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LINESR_OCF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Master: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header, load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LINOCR_OC2:</a:t>
            </a:r>
          </a:p>
          <a:p>
            <a:pPr marL="233363" lvl="1" indent="0">
              <a:buNone/>
            </a:pPr>
            <a:r>
              <a:rPr lang="en-GB" sz="1800" dirty="0" err="1" smtClean="0"/>
              <a:t>Nominal_time_out</a:t>
            </a:r>
            <a:r>
              <a:rPr lang="en-GB" sz="1800" dirty="0" smtClean="0"/>
              <a:t> </a:t>
            </a:r>
            <a:r>
              <a:rPr lang="en-GB" sz="1800" dirty="0"/>
              <a:t>+ </a:t>
            </a:r>
            <a:r>
              <a:rPr lang="en-GB" sz="1800" dirty="0" smtClean="0"/>
              <a:t>[</a:t>
            </a:r>
            <a:r>
              <a:rPr lang="en-GB" sz="1800" dirty="0"/>
              <a:t>CNT] </a:t>
            </a:r>
            <a:r>
              <a:rPr lang="en-GB" sz="1800" dirty="0" smtClean="0"/>
              <a:t>= </a:t>
            </a:r>
          </a:p>
          <a:p>
            <a:pPr marL="233363" lvl="1" indent="0">
              <a:buNone/>
            </a:pPr>
            <a:r>
              <a:rPr lang="en-GB" sz="1800" dirty="0" smtClean="0"/>
              <a:t>1.4 </a:t>
            </a:r>
            <a:r>
              <a:rPr lang="en-GB" sz="1800" dirty="0"/>
              <a:t>× ((DFL + 2) × 10 bit </a:t>
            </a:r>
            <a:r>
              <a:rPr lang="en-GB" sz="1800" dirty="0" smtClean="0"/>
              <a:t>time + [</a:t>
            </a:r>
            <a:r>
              <a:rPr lang="en-GB" sz="1800" dirty="0"/>
              <a:t>CNT</a:t>
            </a:r>
            <a:r>
              <a:rPr lang="en-GB" sz="1800" dirty="0" smtClean="0"/>
              <a:t>]</a:t>
            </a:r>
          </a:p>
          <a:p>
            <a:pPr marL="233363" lvl="1" indent="0">
              <a:buNone/>
            </a:pPr>
            <a:endParaRPr lang="en-GB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Slave: </a:t>
            </a:r>
            <a:r>
              <a:rPr lang="en-GB" dirty="0" err="1" smtClean="0">
                <a:solidFill>
                  <a:schemeClr val="tx1"/>
                </a:solidFill>
              </a:rPr>
              <a:t>Đọc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tài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liệu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2.3.1, </a:t>
            </a:r>
            <a:r>
              <a:rPr lang="en-US" dirty="0" err="1" smtClean="0"/>
              <a:t>không</a:t>
            </a:r>
            <a:r>
              <a:rPr lang="en-US" dirty="0" smtClean="0"/>
              <a:t> implement </a:t>
            </a:r>
            <a:r>
              <a:rPr lang="en-US" dirty="0" err="1" smtClean="0"/>
              <a:t>trong</a:t>
            </a:r>
            <a:r>
              <a:rPr lang="en-US" dirty="0" smtClean="0"/>
              <a:t> driver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8793" y="1074188"/>
            <a:ext cx="511375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828427" y="1757472"/>
            <a:ext cx="5189132" cy="1501609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838746" y="3555158"/>
            <a:ext cx="5189132" cy="12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70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53895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(4) Framing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LINESR_FEF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Stop bit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</a:t>
            </a:r>
            <a:r>
              <a:rPr lang="en-US" dirty="0" err="1" smtClean="0">
                <a:solidFill>
                  <a:schemeClr val="tx1"/>
                </a:solidFill>
              </a:rPr>
              <a:t>đang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0 (</a:t>
            </a:r>
            <a:r>
              <a:rPr lang="en-US" dirty="0" err="1" smtClean="0">
                <a:solidFill>
                  <a:schemeClr val="tx1"/>
                </a:solidFill>
              </a:rPr>
              <a:t>thay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vì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8793" y="1074188"/>
            <a:ext cx="511375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59150" y="104921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Lightning Bolt 9"/>
          <p:cNvSpPr/>
          <p:nvPr/>
        </p:nvSpPr>
        <p:spPr>
          <a:xfrm>
            <a:off x="9700220" y="143825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Lightning Bolt 10"/>
          <p:cNvSpPr/>
          <p:nvPr/>
        </p:nvSpPr>
        <p:spPr>
          <a:xfrm>
            <a:off x="8289733" y="14363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Lightning Bolt 11"/>
          <p:cNvSpPr/>
          <p:nvPr/>
        </p:nvSpPr>
        <p:spPr>
          <a:xfrm>
            <a:off x="11104176" y="14363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3430162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6" name="Lightning Bolt 15"/>
          <p:cNvSpPr/>
          <p:nvPr/>
        </p:nvSpPr>
        <p:spPr>
          <a:xfrm>
            <a:off x="8021002" y="4030466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Lightning Bolt 16"/>
          <p:cNvSpPr/>
          <p:nvPr/>
        </p:nvSpPr>
        <p:spPr>
          <a:xfrm>
            <a:off x="11099150" y="4030466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63188" y="2300475"/>
            <a:ext cx="128587" cy="3236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657003" y="2300475"/>
            <a:ext cx="128587" cy="323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76342" y="4894624"/>
            <a:ext cx="128587" cy="323663"/>
          </a:xfrm>
          <a:prstGeom prst="rec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4490" y="4894624"/>
            <a:ext cx="128587" cy="323663"/>
          </a:xfrm>
          <a:prstGeom prst="rec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58485" y="2300474"/>
            <a:ext cx="128587" cy="3236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8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53895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(5) Checksum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LINESR_CEF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Gía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checksum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khớp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8793" y="1074188"/>
            <a:ext cx="511375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181560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10251425" y="24207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6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1. </a:t>
            </a:r>
            <a:r>
              <a:rPr lang="en-US" sz="2800" dirty="0" err="1" smtClean="0"/>
              <a:t>Mục</a:t>
            </a:r>
            <a:r>
              <a:rPr lang="en-US" sz="2800" dirty="0" smtClean="0"/>
              <a:t> </a:t>
            </a:r>
            <a:r>
              <a:rPr lang="en-US" sz="2800" dirty="0" err="1" smtClean="0"/>
              <a:t>đích</a:t>
            </a:r>
            <a:r>
              <a:rPr lang="en-US" sz="2800" dirty="0" smtClean="0"/>
              <a:t>, </a:t>
            </a:r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800" b="1" dirty="0" err="1" smtClean="0">
                <a:solidFill>
                  <a:srgbClr val="FFAD00"/>
                </a:solidFill>
              </a:rPr>
              <a:t>Mục</a:t>
            </a:r>
            <a:r>
              <a:rPr lang="en-US" sz="2800" b="1" dirty="0" smtClean="0">
                <a:solidFill>
                  <a:srgbClr val="FFAD00"/>
                </a:solidFill>
              </a:rPr>
              <a:t> </a:t>
            </a:r>
            <a:r>
              <a:rPr lang="en-US" sz="2800" b="1" dirty="0" err="1" smtClean="0">
                <a:solidFill>
                  <a:srgbClr val="FFAD00"/>
                </a:solidFill>
              </a:rPr>
              <a:t>đích</a:t>
            </a:r>
            <a:endParaRPr lang="en-US" sz="2800" b="1" dirty="0">
              <a:solidFill>
                <a:srgbClr val="FFAD00"/>
              </a:solidFill>
            </a:endParaRPr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56" y="1689027"/>
            <a:ext cx="1668139" cy="1664513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57955112"/>
              </p:ext>
            </p:extLst>
          </p:nvPr>
        </p:nvGraphicFramePr>
        <p:xfrm>
          <a:off x="2936129" y="1445017"/>
          <a:ext cx="8468189" cy="436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137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653895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(6) </a:t>
            </a:r>
            <a:r>
              <a:rPr lang="en-GB" b="1" dirty="0"/>
              <a:t>Overrun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LINESR_BOF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đầy</a:t>
            </a:r>
            <a:r>
              <a:rPr lang="en-US" dirty="0" smtClean="0">
                <a:solidFill>
                  <a:schemeClr val="tx1"/>
                </a:solidFill>
              </a:rPr>
              <a:t>, do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được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đọc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mềm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= 0: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cũ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đè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smtClean="0">
                <a:solidFill>
                  <a:schemeClr val="tx1"/>
                </a:solidFill>
              </a:rPr>
              <a:t>1: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hủy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bỏ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48793" y="1074188"/>
            <a:ext cx="5113752" cy="46672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181560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7432025" y="23953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87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 LINFLEXD – Detect </a:t>
            </a:r>
            <a:r>
              <a:rPr lang="en-US" b="1" dirty="0" err="1">
                <a:solidFill>
                  <a:srgbClr val="FFAD00"/>
                </a:solidFill>
              </a:rPr>
              <a:t>l</a:t>
            </a:r>
            <a:r>
              <a:rPr lang="en-US" b="1" dirty="0" err="1" smtClean="0">
                <a:solidFill>
                  <a:srgbClr val="FFAD00"/>
                </a:solidFill>
              </a:rPr>
              <a:t>ỗi</a:t>
            </a: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(7) </a:t>
            </a:r>
            <a:r>
              <a:rPr lang="en-GB" b="1" dirty="0"/>
              <a:t>Stuck at zero timeout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LINESR_SZF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Bus LIN ở </a:t>
            </a:r>
            <a:r>
              <a:rPr lang="en-GB" dirty="0" err="1"/>
              <a:t>m</a:t>
            </a:r>
            <a:r>
              <a:rPr lang="en-GB" dirty="0" err="1" smtClean="0"/>
              <a:t>ức</a:t>
            </a:r>
            <a:r>
              <a:rPr lang="en-GB" dirty="0" smtClean="0"/>
              <a:t> </a:t>
            </a:r>
            <a:r>
              <a:rPr lang="en-GB" dirty="0" err="1"/>
              <a:t>thấp</a:t>
            </a:r>
            <a:r>
              <a:rPr lang="en-GB" dirty="0"/>
              <a:t> </a:t>
            </a:r>
            <a:r>
              <a:rPr lang="en-GB" dirty="0" err="1"/>
              <a:t>ít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100 bit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63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LIN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4.2 So </a:t>
            </a:r>
            <a:r>
              <a:rPr lang="en-US" b="1" dirty="0" err="1" smtClean="0">
                <a:solidFill>
                  <a:srgbClr val="FFAD00"/>
                </a:solidFill>
              </a:rPr>
              <a:t>sánh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các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endParaRPr lang="en-US" b="1" dirty="0">
              <a:solidFill>
                <a:srgbClr val="FFAD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628752"/>
              </p:ext>
            </p:extLst>
          </p:nvPr>
        </p:nvGraphicFramePr>
        <p:xfrm>
          <a:off x="977525" y="1668027"/>
          <a:ext cx="10105805" cy="405691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79970"/>
                <a:gridCol w="1376624"/>
                <a:gridCol w="1959428"/>
                <a:gridCol w="2130251"/>
                <a:gridCol w="2140299"/>
                <a:gridCol w="1919233"/>
              </a:tblGrid>
              <a:tr h="321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Thứ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tự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Phần cứng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LINFLEXD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ESCI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SCI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LPUART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445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Break length (bit)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(11 -&gt; 23), 36, 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99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Thanh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ghi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dữ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 smtClean="0">
                          <a:effectLst/>
                        </a:rPr>
                        <a:t>liệu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(byte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dirty="0" smtClean="0">
                          <a:effectLst/>
                        </a:rPr>
                        <a:t>: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8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LINFlexD_BDRM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- 4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LINFlexD_BDRL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– </a:t>
                      </a:r>
                      <a:r>
                        <a:rPr lang="en-US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8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eSCI_LRR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50" dirty="0" err="1">
                          <a:effectLst/>
                        </a:rPr>
                        <a:t>eSCI_LTR</a:t>
                      </a:r>
                      <a:r>
                        <a:rPr lang="en-US" sz="1050" dirty="0">
                          <a:effectLst/>
                        </a:rPr>
                        <a:t> 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SCIDRL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LPUART_DATA – </a:t>
                      </a: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44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Hỗ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baseline="0" dirty="0" err="1" smtClean="0">
                          <a:effectLst/>
                        </a:rPr>
                        <a:t>trợ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DMA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2/16 </a:t>
                      </a:r>
                      <a:r>
                        <a:rPr lang="en-US" sz="1050" dirty="0" err="1">
                          <a:effectLst/>
                        </a:rPr>
                        <a:t>kênh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[0], 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[1])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2/6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eSCI_A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en-US" sz="1050" dirty="0" err="1">
                          <a:effectLst/>
                        </a:rPr>
                        <a:t>eSCI_B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3/3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(LPUART0</a:t>
                      </a:r>
                      <a:r>
                        <a:rPr lang="en-US" sz="1050" dirty="0">
                          <a:effectLst/>
                        </a:rPr>
                        <a:t>, LPUART1, LPUART2)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Timer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Chế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độ</a:t>
                      </a:r>
                      <a:r>
                        <a:rPr lang="en-US" sz="1050" dirty="0">
                          <a:effectLst/>
                        </a:rPr>
                        <a:t> Sleep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Stop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Cờ</a:t>
                      </a:r>
                      <a:r>
                        <a:rPr lang="en-US" sz="1050" dirty="0">
                          <a:effectLst/>
                        </a:rPr>
                        <a:t> wakeup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Checksum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PID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79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Autosar</a:t>
            </a:r>
            <a:r>
              <a:rPr lang="en-US" sz="2800" dirty="0">
                <a:solidFill>
                  <a:schemeClr val="bg1"/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419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35647"/>
              </p:ext>
            </p:extLst>
          </p:nvPr>
        </p:nvGraphicFramePr>
        <p:xfrm>
          <a:off x="977525" y="1668027"/>
          <a:ext cx="10105805" cy="4056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9970"/>
                <a:gridCol w="1376624"/>
                <a:gridCol w="1959428"/>
                <a:gridCol w="2130251"/>
                <a:gridCol w="2140299"/>
                <a:gridCol w="1919233"/>
              </a:tblGrid>
              <a:tr h="321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Thứ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tự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Phần cứng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LINFLEXD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ESCI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SCI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LPUART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445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Break length (bit)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(11 -&gt; 23), 36, 50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10, 13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10, 13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10, 13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99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Thanh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ghi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dữ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 smtClean="0">
                          <a:effectLst/>
                        </a:rPr>
                        <a:t>liệu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(byte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LINFlexD_BDRM</a:t>
                      </a:r>
                      <a:r>
                        <a:rPr lang="en-US" sz="1000" dirty="0">
                          <a:effectLst/>
                        </a:rPr>
                        <a:t> - 4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LINFlexD_BDRL</a:t>
                      </a:r>
                      <a:r>
                        <a:rPr lang="en-US" sz="1000" dirty="0">
                          <a:effectLst/>
                        </a:rPr>
                        <a:t> - 4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eSCI_LRR – 1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</a:rPr>
                        <a:t>eSCI_LTR – 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SCIDRL – 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LPUART_DATA - 1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44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 smtClean="0">
                          <a:effectLst/>
                        </a:rPr>
                        <a:t>Hỗ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baseline="0" dirty="0" err="1" smtClean="0">
                          <a:effectLst/>
                        </a:rPr>
                        <a:t>trợ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DMA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2/16 </a:t>
                      </a:r>
                      <a:r>
                        <a:rPr lang="en-US" sz="1000" dirty="0" err="1">
                          <a:effectLst/>
                        </a:rPr>
                        <a:t>kênh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smtClean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LINFlexD</a:t>
                      </a:r>
                      <a:r>
                        <a:rPr lang="en-US" sz="1000" dirty="0">
                          <a:effectLst/>
                        </a:rPr>
                        <a:t>[0], </a:t>
                      </a:r>
                      <a:r>
                        <a:rPr lang="en-US" sz="1000" dirty="0" err="1">
                          <a:effectLst/>
                        </a:rPr>
                        <a:t>LINFlexD</a:t>
                      </a:r>
                      <a:r>
                        <a:rPr lang="en-US" sz="1000" dirty="0">
                          <a:effectLst/>
                        </a:rPr>
                        <a:t>[1])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2/6 </a:t>
                      </a:r>
                      <a:r>
                        <a:rPr lang="en-US" sz="1000" dirty="0" err="1" smtClean="0">
                          <a:effectLst/>
                        </a:rPr>
                        <a:t>kênh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smtClean="0">
                          <a:effectLst/>
                        </a:rPr>
                        <a:t>(</a:t>
                      </a:r>
                      <a:r>
                        <a:rPr lang="en-US" sz="1000" dirty="0" err="1" smtClean="0">
                          <a:effectLst/>
                        </a:rPr>
                        <a:t>eSCI_A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eSCI_B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3/3 </a:t>
                      </a:r>
                      <a:r>
                        <a:rPr lang="en-US" sz="1000" dirty="0" err="1" smtClean="0">
                          <a:effectLst/>
                        </a:rPr>
                        <a:t>kênh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smtClean="0">
                          <a:effectLst/>
                        </a:rPr>
                        <a:t>(LPUART0</a:t>
                      </a:r>
                      <a:r>
                        <a:rPr lang="en-US" sz="1000" dirty="0">
                          <a:effectLst/>
                        </a:rPr>
                        <a:t>, LPUART1, LPUART2)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Timer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Chế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độ</a:t>
                      </a:r>
                      <a:r>
                        <a:rPr lang="en-US" sz="1000" dirty="0">
                          <a:effectLst/>
                        </a:rPr>
                        <a:t> Sleep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Stop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Cờ</a:t>
                      </a:r>
                      <a:r>
                        <a:rPr lang="en-US" sz="1000" dirty="0">
                          <a:effectLst/>
                        </a:rPr>
                        <a:t> wakeup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byte Checksum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byte PID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Có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Không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65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004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Tips, Tricks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 err="1" smtClean="0">
                <a:solidFill>
                  <a:srgbClr val="FFAD00"/>
                </a:solidFill>
              </a:rPr>
              <a:t>Sơ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đồ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lắp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419096" y="1074188"/>
            <a:ext cx="2543449" cy="46672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Stuck at zero timeout </a:t>
            </a:r>
            <a:r>
              <a:rPr lang="en-GB" dirty="0" smtClean="0"/>
              <a:t>error: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IC transceiver </a:t>
            </a:r>
            <a:r>
              <a:rPr lang="en-GB" dirty="0" err="1"/>
              <a:t>đã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cấp</a:t>
            </a:r>
            <a:r>
              <a:rPr lang="en-GB" dirty="0"/>
              <a:t> </a:t>
            </a:r>
            <a:r>
              <a:rPr lang="en-GB" dirty="0" err="1"/>
              <a:t>nguồn</a:t>
            </a:r>
            <a:r>
              <a:rPr lang="en-GB" dirty="0"/>
              <a:t> </a:t>
            </a:r>
            <a:r>
              <a:rPr lang="en-GB" dirty="0" err="1"/>
              <a:t>chưa</a:t>
            </a:r>
            <a:r>
              <a:rPr lang="en-GB" dirty="0"/>
              <a:t>?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Chân</a:t>
            </a:r>
            <a:r>
              <a:rPr lang="en-GB" dirty="0" smtClean="0"/>
              <a:t> </a:t>
            </a:r>
            <a:r>
              <a:rPr lang="en-GB" dirty="0"/>
              <a:t>Rx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nối</a:t>
            </a:r>
            <a:r>
              <a:rPr lang="en-GB" dirty="0"/>
              <a:t> </a:t>
            </a:r>
            <a:r>
              <a:rPr lang="en-GB" dirty="0" err="1"/>
              <a:t>tắt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đất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?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97127"/>
              </p:ext>
            </p:extLst>
          </p:nvPr>
        </p:nvGraphicFramePr>
        <p:xfrm>
          <a:off x="622564" y="1388787"/>
          <a:ext cx="8796532" cy="496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r:id="rId4" imgW="7762810" imgH="4372110" progId="Visio.Drawing.15">
                  <p:embed/>
                </p:oleObj>
              </mc:Choice>
              <mc:Fallback>
                <p:oleObj r:id="rId4" imgW="7762810" imgH="43721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64" y="1388787"/>
                        <a:ext cx="8796532" cy="4961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801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Tips, Tricks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6.2 </a:t>
            </a:r>
            <a:r>
              <a:rPr lang="en-US" b="1" dirty="0" err="1">
                <a:solidFill>
                  <a:srgbClr val="FFAD00"/>
                </a:solidFill>
              </a:rPr>
              <a:t>Phân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tích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trên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thiết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bị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smtClean="0">
                <a:solidFill>
                  <a:srgbClr val="FFAD00"/>
                </a:solidFill>
              </a:rPr>
              <a:t>Oscilloscope/ Analyzer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: 9600 </a:t>
            </a:r>
            <a:r>
              <a:rPr lang="en-US" dirty="0" smtClean="0"/>
              <a:t>bps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 smtClean="0"/>
              <a:t>Trường</a:t>
            </a:r>
            <a:r>
              <a:rPr lang="en-US" dirty="0" smtClean="0"/>
              <a:t> Break: </a:t>
            </a:r>
            <a:r>
              <a:rPr lang="en-US" dirty="0"/>
              <a:t>13 </a:t>
            </a:r>
            <a:r>
              <a:rPr lang="en-US" dirty="0" smtClean="0"/>
              <a:t>bit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smtClean="0"/>
              <a:t>PID: </a:t>
            </a:r>
            <a:r>
              <a:rPr lang="en-US" dirty="0"/>
              <a:t>239 (0xE9</a:t>
            </a:r>
            <a:r>
              <a:rPr lang="en-US" dirty="0" smtClean="0"/>
              <a:t>)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/>
              <a:t>byte: 0x01, </a:t>
            </a:r>
            <a:r>
              <a:rPr lang="en-US" dirty="0" smtClean="0"/>
              <a:t>0x02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checksum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smtClean="0"/>
              <a:t>Enhanced: </a:t>
            </a:r>
            <a:r>
              <a:rPr lang="en-US" dirty="0"/>
              <a:t>19 (0x13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68" y="2109165"/>
            <a:ext cx="5692775" cy="36360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41" y="1070450"/>
            <a:ext cx="5725160" cy="954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311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Tips, Tricks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6.3 </a:t>
            </a:r>
            <a:r>
              <a:rPr lang="en-GB" b="1" dirty="0" err="1">
                <a:solidFill>
                  <a:srgbClr val="FFAD00"/>
                </a:solidFill>
              </a:rPr>
              <a:t>Tốc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độ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baudrate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 smtClean="0">
                <a:solidFill>
                  <a:srgbClr val="FFAD00"/>
                </a:solidFill>
              </a:rPr>
              <a:t>sai</a:t>
            </a:r>
            <a:endParaRPr lang="en-GB" b="1" dirty="0" smtClean="0">
              <a:solidFill>
                <a:srgbClr val="FFAD00"/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Tốc</a:t>
            </a:r>
            <a:r>
              <a:rPr lang="en-GB" b="1" dirty="0"/>
              <a:t> </a:t>
            </a:r>
            <a:r>
              <a:rPr lang="en-GB" b="1" dirty="0" err="1"/>
              <a:t>độ</a:t>
            </a:r>
            <a:r>
              <a:rPr lang="en-GB" b="1" dirty="0"/>
              <a:t> </a:t>
            </a:r>
            <a:r>
              <a:rPr lang="en-GB" b="1" dirty="0" err="1"/>
              <a:t>baudrate</a:t>
            </a:r>
            <a:r>
              <a:rPr lang="en-GB" b="1" dirty="0"/>
              <a:t>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bị</a:t>
            </a:r>
            <a:r>
              <a:rPr lang="en-GB" b="1" dirty="0"/>
              <a:t> </a:t>
            </a:r>
            <a:r>
              <a:rPr lang="en-GB" b="1" dirty="0" err="1"/>
              <a:t>cấu</a:t>
            </a:r>
            <a:r>
              <a:rPr lang="en-GB" b="1" dirty="0"/>
              <a:t> </a:t>
            </a:r>
            <a:r>
              <a:rPr lang="en-GB" b="1" dirty="0" err="1"/>
              <a:t>hình</a:t>
            </a:r>
            <a:r>
              <a:rPr lang="en-GB" b="1" dirty="0"/>
              <a:t> </a:t>
            </a:r>
            <a:r>
              <a:rPr lang="en-GB" b="1" dirty="0" err="1"/>
              <a:t>sai</a:t>
            </a:r>
            <a:r>
              <a:rPr lang="en-GB" b="1" dirty="0"/>
              <a:t>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LINFlexD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LINFBRR and </a:t>
            </a:r>
            <a:r>
              <a:rPr lang="en-US" dirty="0" smtClean="0"/>
              <a:t>LINIBRR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LPUART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OSR </a:t>
            </a:r>
            <a:r>
              <a:rPr lang="en-US" dirty="0" err="1"/>
              <a:t>và</a:t>
            </a:r>
            <a:r>
              <a:rPr lang="en-US" dirty="0"/>
              <a:t> SBR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 smtClean="0"/>
              <a:t>LPUARTx_BAUD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eSCI</a:t>
            </a:r>
            <a:r>
              <a:rPr lang="en-US" dirty="0"/>
              <a:t>: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smtClean="0"/>
              <a:t>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SCI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SCIBDH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SCIBDL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Nguồn</a:t>
            </a:r>
            <a:r>
              <a:rPr lang="en-GB" b="1" dirty="0"/>
              <a:t> clock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không</a:t>
            </a:r>
            <a:r>
              <a:rPr lang="en-GB" b="1" dirty="0"/>
              <a:t> </a:t>
            </a:r>
            <a:r>
              <a:rPr lang="en-GB" b="1" dirty="0" err="1"/>
              <a:t>đúng</a:t>
            </a:r>
            <a:r>
              <a:rPr lang="en-GB" b="1" dirty="0"/>
              <a:t>, </a:t>
            </a:r>
            <a:r>
              <a:rPr lang="en-GB" b="1" dirty="0" err="1"/>
              <a:t>xem</a:t>
            </a:r>
            <a:r>
              <a:rPr lang="en-GB" b="1" dirty="0"/>
              <a:t> </a:t>
            </a:r>
            <a:r>
              <a:rPr lang="en-GB" b="1" dirty="0" err="1"/>
              <a:t>lại</a:t>
            </a:r>
            <a:r>
              <a:rPr lang="en-GB" b="1" dirty="0"/>
              <a:t> </a:t>
            </a:r>
            <a:r>
              <a:rPr lang="en-US" b="1" dirty="0" err="1"/>
              <a:t>sys_init</a:t>
            </a:r>
            <a:r>
              <a:rPr lang="en-US" b="1" dirty="0"/>
              <a:t>() </a:t>
            </a:r>
            <a:r>
              <a:rPr lang="en-US" b="1" dirty="0" err="1"/>
              <a:t>hoặc</a:t>
            </a:r>
            <a:r>
              <a:rPr lang="en-US" b="1" dirty="0"/>
              <a:t> MCU </a:t>
            </a:r>
            <a:r>
              <a:rPr lang="en-US" b="1" dirty="0" smtClean="0"/>
              <a:t>Driver (</a:t>
            </a:r>
            <a:r>
              <a:rPr lang="en-US" b="1" dirty="0" err="1" smtClean="0"/>
              <a:t>Mcu.epc</a:t>
            </a:r>
            <a:r>
              <a:rPr lang="en-US" b="1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7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Câu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hỏi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97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1. </a:t>
            </a:r>
            <a:r>
              <a:rPr lang="en-US" sz="2800" dirty="0" err="1" smtClean="0"/>
              <a:t>Mục</a:t>
            </a:r>
            <a:r>
              <a:rPr lang="en-US" sz="2800" dirty="0" smtClean="0"/>
              <a:t> </a:t>
            </a:r>
            <a:r>
              <a:rPr lang="en-US" sz="2800" dirty="0" err="1" smtClean="0"/>
              <a:t>đích</a:t>
            </a:r>
            <a:r>
              <a:rPr lang="en-US" sz="2800" dirty="0" smtClean="0"/>
              <a:t>, </a:t>
            </a:r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800" b="1" dirty="0" err="1" smtClean="0">
                <a:solidFill>
                  <a:srgbClr val="FFAD00"/>
                </a:solidFill>
              </a:rPr>
              <a:t>Đối</a:t>
            </a:r>
            <a:r>
              <a:rPr lang="en-US" sz="2800" b="1" dirty="0" smtClean="0">
                <a:solidFill>
                  <a:srgbClr val="FFAD00"/>
                </a:solidFill>
              </a:rPr>
              <a:t> </a:t>
            </a:r>
            <a:r>
              <a:rPr lang="en-US" sz="2800" b="1" dirty="0" err="1" smtClean="0">
                <a:solidFill>
                  <a:srgbClr val="FFAD00"/>
                </a:solidFill>
              </a:rPr>
              <a:t>tượng</a:t>
            </a:r>
            <a:endParaRPr lang="en-US" sz="2800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4206952"/>
              </p:ext>
            </p:extLst>
          </p:nvPr>
        </p:nvGraphicFramePr>
        <p:xfrm>
          <a:off x="1523826" y="934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664" y="4157129"/>
            <a:ext cx="1515845" cy="12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2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1. </a:t>
            </a:r>
            <a:r>
              <a:rPr lang="en-US" b="1" dirty="0" err="1" smtClean="0">
                <a:solidFill>
                  <a:srgbClr val="FFAD00"/>
                </a:solidFill>
              </a:rPr>
              <a:t>Khung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1 byte PID, </a:t>
            </a:r>
            <a:r>
              <a:rPr lang="en-US" b="1" dirty="0" err="1">
                <a:solidFill>
                  <a:srgbClr val="FFAD00"/>
                </a:solidFill>
              </a:rPr>
              <a:t>vậy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kiểu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(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giá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trị</a:t>
            </a:r>
            <a:r>
              <a:rPr lang="en-US" b="1" dirty="0">
                <a:solidFill>
                  <a:srgbClr val="FFAD00"/>
                </a:solidFill>
              </a:rPr>
              <a:t> PID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hiệu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lực</a:t>
            </a:r>
            <a:r>
              <a:rPr lang="en-US" b="1" dirty="0" smtClean="0">
                <a:solidFill>
                  <a:srgbClr val="FFAD00"/>
                </a:solidFill>
              </a:rPr>
              <a:t>)?</a:t>
            </a:r>
          </a:p>
          <a:p>
            <a:pPr marL="0" lv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u="sng" dirty="0" err="1" smtClean="0">
                <a:solidFill>
                  <a:schemeClr val="tx1"/>
                </a:solidFill>
              </a:rPr>
              <a:t>Trả</a:t>
            </a:r>
            <a:r>
              <a:rPr lang="en-US" u="sng" dirty="0" smtClean="0">
                <a:solidFill>
                  <a:schemeClr val="tx1"/>
                </a:solidFill>
              </a:rPr>
              <a:t> </a:t>
            </a:r>
            <a:r>
              <a:rPr lang="en-US" u="sng" dirty="0" err="1" smtClean="0">
                <a:solidFill>
                  <a:schemeClr val="tx1"/>
                </a:solidFill>
              </a:rPr>
              <a:t>lời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2.1.4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PID </a:t>
            </a:r>
            <a:r>
              <a:rPr lang="en-US" dirty="0" err="1"/>
              <a:t>có</a:t>
            </a:r>
            <a:r>
              <a:rPr lang="en-US" dirty="0"/>
              <a:t> 64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63, 64 </a:t>
            </a:r>
            <a:r>
              <a:rPr lang="en-US" dirty="0" err="1"/>
              <a:t>là</a:t>
            </a:r>
            <a:r>
              <a:rPr lang="en-US" dirty="0"/>
              <a:t> reserved. Do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PID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.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</a:t>
            </a:r>
            <a:r>
              <a:rPr lang="en-US" b="1" dirty="0" smtClean="0">
                <a:solidFill>
                  <a:srgbClr val="FFAD00"/>
                </a:solidFill>
              </a:rPr>
              <a:t>. 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6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tổng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quan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767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err="1">
                <a:solidFill>
                  <a:srgbClr val="FFAD00"/>
                </a:solidFill>
              </a:rPr>
              <a:t>Lịch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sử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ra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đời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 defTabSz="360000">
              <a:buNone/>
            </a:pPr>
            <a:endParaRPr lang="en-US" dirty="0" smtClean="0"/>
          </a:p>
          <a:p>
            <a:pPr marL="342900" indent="-342900" defTabSz="36000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đắt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/>
              <a:t>CAN, </a:t>
            </a:r>
            <a:r>
              <a:rPr lang="en-US" dirty="0" err="1"/>
              <a:t>FlexRay</a:t>
            </a:r>
            <a:r>
              <a:rPr lang="en-US" dirty="0" smtClean="0"/>
              <a:t>, SPI </a:t>
            </a:r>
            <a:r>
              <a:rPr lang="en-US" dirty="0"/>
              <a:t>Ethernet&amp; </a:t>
            </a:r>
            <a:r>
              <a:rPr lang="en-US" dirty="0" smtClean="0"/>
              <a:t>IP…</a:t>
            </a:r>
            <a:endParaRPr lang="en-US" dirty="0"/>
          </a:p>
          <a:p>
            <a:pPr marL="342900" indent="-342900" defTabSz="360000">
              <a:buFont typeface="Wingdings" panose="05000000000000000000" pitchFamily="2" charset="2"/>
              <a:buChar char="§"/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smtClean="0"/>
              <a:t>ECU (</a:t>
            </a:r>
            <a:r>
              <a:rPr lang="en-US" dirty="0" smtClean="0"/>
              <a:t>Electronic </a:t>
            </a:r>
            <a:r>
              <a:rPr lang="en-US" dirty="0"/>
              <a:t>Control </a:t>
            </a:r>
            <a:r>
              <a:rPr lang="en-US" dirty="0" smtClean="0"/>
              <a:t>Unit</a:t>
            </a:r>
            <a:r>
              <a:rPr lang="en-US" dirty="0" smtClean="0"/>
              <a:t>)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  <a:p>
            <a:pPr marL="342900" indent="-342900" defTabSz="360000">
              <a:buFont typeface="Symbol" panose="05050102010706020507" pitchFamily="18" charset="2"/>
              <a:buChar char="Þ"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342900" indent="-342900" defTabSz="360000">
              <a:buFont typeface="Symbol" panose="05050102010706020507" pitchFamily="18" charset="2"/>
              <a:buChar char="Þ"/>
            </a:pP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đời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giao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tiếp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có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giá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thành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rẻ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hơn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87" y="1285463"/>
            <a:ext cx="6313170" cy="4244697"/>
          </a:xfrm>
          <a:prstGeom prst="rect">
            <a:avLst/>
          </a:prstGeom>
          <a:noFill/>
          <a:ln w="12700"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49181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err="1">
                <a:solidFill>
                  <a:srgbClr val="FFAD00"/>
                </a:solidFill>
              </a:rPr>
              <a:t>Lịch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sử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ra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đời</a:t>
            </a:r>
            <a:r>
              <a:rPr lang="en-US" b="1" dirty="0" smtClean="0">
                <a:solidFill>
                  <a:srgbClr val="FFAD00"/>
                </a:solidFill>
              </a:rPr>
              <a:t>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  <a:endParaRPr lang="en-US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7662590" y="4145643"/>
            <a:ext cx="2795348" cy="177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Kết quả hình ảnh cho audi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5204"/>
          <a:stretch/>
        </p:blipFill>
        <p:spPr bwMode="auto">
          <a:xfrm>
            <a:off x="7200782" y="1549295"/>
            <a:ext cx="1511300" cy="9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ết quả hình ảnh cho bm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65" y="1553462"/>
            <a:ext cx="972589" cy="9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Kết quả hình ảnh cho Volkswagen Group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0" t="11698" r="27534" b="12006"/>
          <a:stretch/>
        </p:blipFill>
        <p:spPr bwMode="auto">
          <a:xfrm>
            <a:off x="9794237" y="1487350"/>
            <a:ext cx="1098239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Kết quả hình ảnh cho Volvo Car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10149" r="15628" b="11279"/>
          <a:stretch/>
        </p:blipFill>
        <p:spPr bwMode="auto">
          <a:xfrm>
            <a:off x="10947259" y="1487350"/>
            <a:ext cx="1076424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Kết quả hình ảnh cho Mercedes-Benz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18" y="1552390"/>
            <a:ext cx="970974" cy="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Kết quả hình ảnh cho FREESCALE ic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30333"/>
          <a:stretch/>
        </p:blipFill>
        <p:spPr bwMode="auto">
          <a:xfrm>
            <a:off x="6402818" y="2644849"/>
            <a:ext cx="2854325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Hình ảnh có liên qua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23879"/>
          <a:stretch/>
        </p:blipFill>
        <p:spPr bwMode="auto">
          <a:xfrm>
            <a:off x="9481759" y="2644848"/>
            <a:ext cx="2165840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own Arrow Callout 25"/>
          <p:cNvSpPr/>
          <p:nvPr/>
        </p:nvSpPr>
        <p:spPr>
          <a:xfrm>
            <a:off x="6107736" y="1413326"/>
            <a:ext cx="5905057" cy="2732317"/>
          </a:xfrm>
          <a:prstGeom prst="downArrowCallout">
            <a:avLst>
              <a:gd name="adj1" fmla="val 9774"/>
              <a:gd name="adj2" fmla="val 15282"/>
              <a:gd name="adj3" fmla="val 14095"/>
              <a:gd name="adj4" fmla="val 82120"/>
            </a:avLst>
          </a:prstGeom>
          <a:noFill/>
          <a:ln w="12700">
            <a:solidFill>
              <a:srgbClr val="F3540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49875"/>
              </p:ext>
            </p:extLst>
          </p:nvPr>
        </p:nvGraphicFramePr>
        <p:xfrm>
          <a:off x="220177" y="1916693"/>
          <a:ext cx="5555902" cy="295910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37223"/>
                <a:gridCol w="3718679"/>
              </a:tblGrid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Phiên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Ngày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xuất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01-07-1999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06-03-2000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17-11-2000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13-12-2002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16-09-2003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24-11-2006 </a:t>
                      </a:r>
                      <a:r>
                        <a:rPr lang="en-US" sz="1400" b="1" dirty="0" smtClean="0">
                          <a:effectLst/>
                        </a:rPr>
                        <a:t>(</a:t>
                      </a:r>
                      <a:r>
                        <a:rPr lang="en-US" sz="1400" b="1" dirty="0" err="1" smtClean="0">
                          <a:effectLst/>
                        </a:rPr>
                        <a:t>Áp</a:t>
                      </a:r>
                      <a:r>
                        <a:rPr lang="en-US" sz="1400" b="1" dirty="0" smtClean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dụng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cho</a:t>
                      </a:r>
                      <a:r>
                        <a:rPr lang="en-US" sz="1400" b="1" dirty="0">
                          <a:effectLst/>
                        </a:rPr>
                        <a:t> MCAL)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2.2A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31-12-2010 (</a:t>
                      </a:r>
                      <a:r>
                        <a:rPr lang="en-US" sz="1400" dirty="0" err="1" smtClean="0">
                          <a:effectLst/>
                        </a:rPr>
                        <a:t>Áp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dụng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cho</a:t>
                      </a:r>
                      <a:r>
                        <a:rPr lang="en-US" sz="1400" baseline="0" dirty="0" smtClean="0">
                          <a:effectLst/>
                        </a:rPr>
                        <a:t> SDK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ISO17987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Đang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76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000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8150468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2.2 </a:t>
            </a:r>
            <a:r>
              <a:rPr lang="en-US" b="1" dirty="0" err="1" smtClean="0">
                <a:solidFill>
                  <a:srgbClr val="FFAD00"/>
                </a:solidFill>
              </a:rPr>
              <a:t>Khái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niệm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</a:t>
            </a:r>
            <a:r>
              <a:rPr lang="en-US" dirty="0" err="1" smtClean="0"/>
              <a:t>iao</a:t>
            </a:r>
            <a:r>
              <a:rPr lang="en-US" dirty="0" smtClean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ô </a:t>
            </a:r>
            <a:r>
              <a:rPr lang="en-US" dirty="0" err="1" smtClean="0"/>
              <a:t>tô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/>
              <a:t>thái</a:t>
            </a:r>
            <a:r>
              <a:rPr lang="en-US" dirty="0"/>
              <a:t> topo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 </a:t>
            </a:r>
            <a:r>
              <a:rPr lang="en-US" b="1" dirty="0" smtClean="0"/>
              <a:t>BUS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T</a:t>
            </a:r>
            <a:r>
              <a:rPr lang="en-US" dirty="0" err="1" smtClean="0"/>
              <a:t>ruyền</a:t>
            </a:r>
            <a:r>
              <a:rPr lang="en-US" dirty="0" smtClean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1" dirty="0" err="1"/>
              <a:t>một</a:t>
            </a:r>
            <a:r>
              <a:rPr lang="en-US" b="1" dirty="0"/>
              <a:t> node master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b="1" dirty="0"/>
              <a:t>15 </a:t>
            </a:r>
            <a:r>
              <a:rPr lang="en-US" b="1"/>
              <a:t>node </a:t>
            </a:r>
            <a:r>
              <a:rPr lang="en-US" b="1" smtClean="0"/>
              <a:t>slave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449990" y="1074188"/>
            <a:ext cx="3512555" cy="4667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9167197" y="1074188"/>
            <a:ext cx="2795348" cy="177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ết quả hình ảnh cho bus protoc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45" y="4207911"/>
            <a:ext cx="6096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07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Custom 42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6C5944941F74584AD02892137F3D4" ma:contentTypeVersion="2" ma:contentTypeDescription="Create a new document." ma:contentTypeScope="" ma:versionID="0f3c37f9dca87a71b01f799f5ac72916">
  <xsd:schema xmlns:xsd="http://www.w3.org/2001/XMLSchema" xmlns:xs="http://www.w3.org/2001/XMLSchema" xmlns:p="http://schemas.microsoft.com/office/2006/metadata/properties" xmlns:ns2="8478c352-1115-4aa7-8db5-10d3b7bf3c89" xmlns:ns3="f3b0d8a4-7c67-4fea-86e8-18a62fba80bb" targetNamespace="http://schemas.microsoft.com/office/2006/metadata/properties" ma:root="true" ma:fieldsID="be146bc4acec03472904972538372cfb" ns2:_="" ns3:_="">
    <xsd:import namespace="8478c352-1115-4aa7-8db5-10d3b7bf3c89"/>
    <xsd:import namespace="f3b0d8a4-7c67-4fea-86e8-18a62fba80b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8c352-1115-4aa7-8db5-10d3b7bf3c8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0d8a4-7c67-4fea-86e8-18a62fba80bb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478c352-1115-4aa7-8db5-10d3b7bf3c89">XUZZM43XYQ55-362031324-49</_dlc_DocId>
    <_dlc_DocIdUrl xmlns="8478c352-1115-4aa7-8db5-10d3b7bf3c89">
      <Url>https://freescale.sharepoint.com/sites/itcms/portalapplications/_layouts/15/DocIdRedir.aspx?ID=XUZZM43XYQ55-362031324-49</Url>
      <Description>XUZZM43XYQ55-362031324-49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183EDC3-6F2E-4A31-8B5C-907F834989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D75848-11E9-46AF-B165-D1C5EAFE8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8c352-1115-4aa7-8db5-10d3b7bf3c89"/>
    <ds:schemaRef ds:uri="f3b0d8a4-7c67-4fea-86e8-18a62fba8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D23866-845B-4BD2-A441-572A2E164D66}">
  <ds:schemaRefs>
    <ds:schemaRef ds:uri="http://purl.org/dc/elements/1.1/"/>
    <ds:schemaRef ds:uri="http://schemas.microsoft.com/office/2006/metadata/properties"/>
    <ds:schemaRef ds:uri="8478c352-1115-4aa7-8db5-10d3b7bf3c89"/>
    <ds:schemaRef ds:uri="http://purl.org/dc/terms/"/>
    <ds:schemaRef ds:uri="http://schemas.openxmlformats.org/package/2006/metadata/core-properties"/>
    <ds:schemaRef ds:uri="f3b0d8a4-7c67-4fea-86e8-18a62fba80b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C74D5D2-B109-42DF-B45A-9B948BDDD5B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16208</TotalTime>
  <Pages>0</Pages>
  <Words>3041</Words>
  <Characters>0</Characters>
  <Application>Microsoft Office PowerPoint</Application>
  <DocSecurity>0</DocSecurity>
  <PresentationFormat>Widescreen</PresentationFormat>
  <Lines>0</Lines>
  <Paragraphs>585</Paragraphs>
  <Slides>52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MS Mincho</vt:lpstr>
      <vt:lpstr>Arial</vt:lpstr>
      <vt:lpstr>Arial Black</vt:lpstr>
      <vt:lpstr>HelveticaLTStd-Roman</vt:lpstr>
      <vt:lpstr>Symbol</vt:lpstr>
      <vt:lpstr>Times New Roman</vt:lpstr>
      <vt:lpstr>Wingdings</vt:lpstr>
      <vt:lpstr>0_Master Content Slide</vt:lpstr>
      <vt:lpstr>10_ FSL Logo Slide</vt:lpstr>
      <vt:lpstr>Visio.Drawing.15</vt:lpstr>
      <vt:lpstr>Giới thiệu về giao tiếp Lin (local interconnect network)</vt:lpstr>
      <vt:lpstr>PowerPoint Presentation</vt:lpstr>
      <vt:lpstr>PowerPoint Presentation</vt:lpstr>
      <vt:lpstr>1. Mục đích, đối tượng</vt:lpstr>
      <vt:lpstr>1. Mục đích, đối tượng</vt:lpstr>
      <vt:lpstr>PowerPoint Presentation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2. Giới thiệu tổng quan </vt:lpstr>
      <vt:lpstr>PowerPoint Presentation</vt:lpstr>
      <vt:lpstr>3. Giới thiệu giao thức </vt:lpstr>
      <vt:lpstr>3. Giới thiệu giao thức </vt:lpstr>
      <vt:lpstr>3. Giới thiệu giao thức </vt:lpstr>
      <vt:lpstr>3. Giới thiệu giao thức </vt:lpstr>
      <vt:lpstr>3. Giới thiệu giao thức </vt:lpstr>
      <vt:lpstr>3. Giới thiệu giao thức </vt:lpstr>
      <vt:lpstr>3. Giới thiệu giao thức </vt:lpstr>
      <vt:lpstr>3. Giới thiệu giao thức </vt:lpstr>
      <vt:lpstr>PowerPoint Presentation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4. Các phần cứng hỗ trợ LIN </vt:lpstr>
      <vt:lpstr>PowerPoint Presentation</vt:lpstr>
      <vt:lpstr>5. Giới thiệu Autosar LIN Driver </vt:lpstr>
      <vt:lpstr>PowerPoint Presentation</vt:lpstr>
      <vt:lpstr>6. Tips, Tricks</vt:lpstr>
      <vt:lpstr>6. Tips, Tricks</vt:lpstr>
      <vt:lpstr>6. Tips, Tricks</vt:lpstr>
      <vt:lpstr>PowerPoint Presentation</vt:lpstr>
      <vt:lpstr>7. Câu hỏi </vt:lpstr>
      <vt:lpstr>7. Câu hỏi 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rls02c</dc:creator>
  <cp:lastModifiedBy>Le Sy Cuong (FGA.S16)</cp:lastModifiedBy>
  <cp:revision>1734</cp:revision>
  <dcterms:created xsi:type="dcterms:W3CDTF">2012-11-14T23:25:03Z</dcterms:created>
  <dcterms:modified xsi:type="dcterms:W3CDTF">2017-08-18T06:39:46Z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0x0101000796C5944941F74584AD02892137F3D4</vt:lpwstr>
  </property>
  <property fmtid="{D5CDD505-2E9C-101B-9397-08002B2CF9AE}" pid="3" name="_dlc_DocIdItemGuid">
    <vt:lpwstr>1fb6c50e-4100-4106-8cda-6fe082b37c5d</vt:lpwstr>
  </property>
  <property fmtid="{D5CDD505-2E9C-101B-9397-08002B2CF9AE}" pid="4" name="DLPManualFileClassification">
    <vt:lpwstr>{1A067545-A4E2-4FA1-8094-0D7902669705}</vt:lpwstr>
  </property>
  <property fmtid="{D5CDD505-2E9C-101B-9397-08002B2CF9AE}" pid="5" name="DLPManualFileClassificationLastModifiedBy">
    <vt:lpwstr>FSOFT.FPT.VN\CuongLS1</vt:lpwstr>
  </property>
  <property fmtid="{D5CDD505-2E9C-101B-9397-08002B2CF9AE}" pid="6" name="DLPManualFileClassificationLastModificationDate">
    <vt:lpwstr>1502958825</vt:lpwstr>
  </property>
  <property fmtid="{D5CDD505-2E9C-101B-9397-08002B2CF9AE}" pid="7" name="DLPManualFileClassificationVersion">
    <vt:lpwstr>10.0.230.14</vt:lpwstr>
  </property>
</Properties>
</file>